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59" r:id="rId5"/>
    <p:sldId id="257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Noche</a:t>
            </a:r>
            <a:r>
              <a:rPr lang="en-US" dirty="0" smtClean="0"/>
              <a:t> Boca Arriba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Julio </a:t>
            </a:r>
            <a:r>
              <a:rPr lang="en-US" dirty="0" err="1" smtClean="0"/>
              <a:t>Cortazar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-Adriana Gonzalez </a:t>
            </a:r>
          </a:p>
          <a:p>
            <a:r>
              <a:rPr lang="en-US" dirty="0" smtClean="0"/>
              <a:t>Spanish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6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Julio </a:t>
            </a:r>
            <a:r>
              <a:rPr lang="en-US" dirty="0" err="1" smtClean="0"/>
              <a:t>Cortazar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765399"/>
            <a:ext cx="7716838" cy="384585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Epoca</a:t>
            </a:r>
            <a:endParaRPr lang="en-US" dirty="0" smtClean="0"/>
          </a:p>
          <a:p>
            <a:pPr lvl="1"/>
            <a:r>
              <a:rPr lang="en-US" dirty="0" err="1" smtClean="0"/>
              <a:t>Moderna</a:t>
            </a:r>
            <a:endParaRPr lang="en-US" dirty="0" smtClean="0"/>
          </a:p>
          <a:p>
            <a:pPr lvl="1"/>
            <a:r>
              <a:rPr lang="en-US" dirty="0" smtClean="0"/>
              <a:t>El Boom 1964- Argentina </a:t>
            </a:r>
          </a:p>
          <a:p>
            <a:pPr lvl="1"/>
            <a:r>
              <a:rPr lang="en-US" dirty="0" smtClean="0"/>
              <a:t>Julio </a:t>
            </a:r>
            <a:r>
              <a:rPr lang="en-US" dirty="0" err="1" smtClean="0"/>
              <a:t>Cortázar</a:t>
            </a:r>
            <a:r>
              <a:rPr lang="en-US" dirty="0" smtClean="0"/>
              <a:t> </a:t>
            </a:r>
            <a:r>
              <a:rPr lang="en-US" dirty="0" err="1" smtClean="0"/>
              <a:t>nacio</a:t>
            </a:r>
            <a:r>
              <a:rPr lang="en-US" dirty="0" smtClean="0"/>
              <a:t> en Brussels de Argentine en 1914.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Despues</a:t>
            </a:r>
            <a:r>
              <a:rPr lang="en-US" dirty="0" smtClean="0"/>
              <a:t> de World War I el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regresaron</a:t>
            </a:r>
            <a:r>
              <a:rPr lang="en-US" dirty="0" smtClean="0"/>
              <a:t> a Argentina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recibio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educacion</a:t>
            </a:r>
            <a:r>
              <a:rPr lang="en-US" dirty="0" smtClean="0"/>
              <a:t> en un </a:t>
            </a:r>
            <a:r>
              <a:rPr lang="en-US" dirty="0" err="1" smtClean="0"/>
              <a:t>collegio</a:t>
            </a:r>
            <a:r>
              <a:rPr lang="en-US" dirty="0" smtClean="0"/>
              <a:t> en Buenos Aires en 1935.</a:t>
            </a:r>
          </a:p>
          <a:p>
            <a:pPr lvl="1"/>
            <a:r>
              <a:rPr lang="en-US" dirty="0" smtClean="0"/>
              <a:t> De 1935 a 1945 era maestro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secundaria</a:t>
            </a:r>
            <a:r>
              <a:rPr lang="en-US" dirty="0" smtClean="0"/>
              <a:t> </a:t>
            </a:r>
            <a:r>
              <a:rPr lang="en-US" dirty="0" err="1" smtClean="0"/>
              <a:t>escuela</a:t>
            </a:r>
            <a:r>
              <a:rPr lang="en-US" dirty="0" smtClean="0"/>
              <a:t> en los Argentina. </a:t>
            </a:r>
          </a:p>
          <a:p>
            <a:pPr lvl="1"/>
            <a:r>
              <a:rPr lang="en-US" b="1" dirty="0" smtClean="0"/>
              <a:t>Julio </a:t>
            </a:r>
            <a:r>
              <a:rPr lang="en-US" b="1" dirty="0" err="1"/>
              <a:t>Cortázar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murio</a:t>
            </a:r>
            <a:r>
              <a:rPr lang="en-US" dirty="0" smtClean="0"/>
              <a:t> de cancer en </a:t>
            </a:r>
            <a:r>
              <a:rPr lang="en-US" dirty="0" err="1" smtClean="0"/>
              <a:t>Febrero</a:t>
            </a:r>
            <a:r>
              <a:rPr lang="en-US" dirty="0" smtClean="0"/>
              <a:t> 1984, 69 </a:t>
            </a:r>
            <a:r>
              <a:rPr lang="en-US" dirty="0" err="1" smtClean="0"/>
              <a:t>anos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910" y="517499"/>
            <a:ext cx="3611482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64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894" b="18894"/>
          <a:stretch>
            <a:fillRect/>
          </a:stretch>
        </p:blipFill>
        <p:spPr>
          <a:xfrm>
            <a:off x="-556296" y="-1"/>
            <a:ext cx="7767391" cy="34108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213" y="1778000"/>
            <a:ext cx="3810000" cy="5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013" y="-1"/>
            <a:ext cx="35052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10856"/>
            <a:ext cx="3327400" cy="245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88428"/>
            <a:ext cx="3683000" cy="1971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857" y="3429000"/>
            <a:ext cx="254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0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630714"/>
            <a:ext cx="7941355" cy="422728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 </a:t>
            </a:r>
            <a:r>
              <a:rPr lang="en-US" dirty="0" err="1" smtClean="0"/>
              <a:t>joven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/>
              <a:t>apresuro</a:t>
            </a:r>
            <a:r>
              <a:rPr lang="en-US" dirty="0"/>
              <a:t> a </a:t>
            </a:r>
            <a:r>
              <a:rPr lang="en-US" dirty="0" err="1"/>
              <a:t>sacar</a:t>
            </a:r>
            <a:r>
              <a:rPr lang="en-US" dirty="0"/>
              <a:t> la </a:t>
            </a:r>
            <a:r>
              <a:rPr lang="en-US" dirty="0" err="1"/>
              <a:t>motocicleta</a:t>
            </a:r>
            <a:r>
              <a:rPr lang="en-US" dirty="0"/>
              <a:t> del </a:t>
            </a:r>
            <a:r>
              <a:rPr lang="en-US" dirty="0" err="1"/>
              <a:t>rincón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el </a:t>
            </a:r>
            <a:r>
              <a:rPr lang="en-US" dirty="0" err="1"/>
              <a:t>portero</a:t>
            </a:r>
            <a:r>
              <a:rPr lang="en-US" dirty="0"/>
              <a:t> del hotel se la </a:t>
            </a:r>
            <a:r>
              <a:rPr lang="en-US" dirty="0" err="1" smtClean="0"/>
              <a:t>guardaba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 </a:t>
            </a:r>
            <a:r>
              <a:rPr lang="en-US" dirty="0"/>
              <a:t>idea era </a:t>
            </a:r>
            <a:r>
              <a:rPr lang="en-US" dirty="0" err="1"/>
              <a:t>salir</a:t>
            </a:r>
            <a:r>
              <a:rPr lang="en-US" dirty="0"/>
              <a:t> a </a:t>
            </a:r>
            <a:r>
              <a:rPr lang="en-US" dirty="0" err="1"/>
              <a:t>dar</a:t>
            </a:r>
            <a:r>
              <a:rPr lang="en-US" dirty="0"/>
              <a:t> un </a:t>
            </a:r>
            <a:r>
              <a:rPr lang="en-US" dirty="0" err="1"/>
              <a:t>paseo</a:t>
            </a:r>
            <a:r>
              <a:rPr lang="en-US" dirty="0"/>
              <a:t> en la </a:t>
            </a:r>
            <a:r>
              <a:rPr lang="en-US" dirty="0" err="1"/>
              <a:t>joyería</a:t>
            </a:r>
            <a:r>
              <a:rPr lang="en-US" dirty="0"/>
              <a:t> de la </a:t>
            </a:r>
            <a:r>
              <a:rPr lang="en-US" dirty="0" err="1" smtClean="0"/>
              <a:t>esquina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mujer</a:t>
            </a:r>
            <a:r>
              <a:rPr lang="en-US" dirty="0" smtClean="0"/>
              <a:t> se le </a:t>
            </a:r>
            <a:r>
              <a:rPr lang="en-US" dirty="0" err="1" smtClean="0"/>
              <a:t>atravece</a:t>
            </a:r>
            <a:r>
              <a:rPr lang="en-US" dirty="0" smtClean="0"/>
              <a:t> y le </a:t>
            </a:r>
            <a:r>
              <a:rPr lang="en-US" dirty="0" err="1" smtClean="0"/>
              <a:t>peja</a:t>
            </a:r>
            <a:r>
              <a:rPr lang="en-US" dirty="0" smtClean="0"/>
              <a:t>. </a:t>
            </a:r>
          </a:p>
          <a:p>
            <a:r>
              <a:rPr lang="en-US" dirty="0"/>
              <a:t>L</a:t>
            </a:r>
            <a:r>
              <a:rPr lang="en-US" dirty="0" smtClean="0"/>
              <a:t>o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vendado</a:t>
            </a:r>
            <a:r>
              <a:rPr lang="en-US" dirty="0"/>
              <a:t> y </a:t>
            </a:r>
            <a:r>
              <a:rPr lang="en-US" dirty="0" err="1"/>
              <a:t>esta</a:t>
            </a:r>
            <a:r>
              <a:rPr lang="en-US" dirty="0"/>
              <a:t> en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cama</a:t>
            </a:r>
            <a:r>
              <a:rPr lang="en-US" dirty="0"/>
              <a:t> con </a:t>
            </a:r>
            <a:r>
              <a:rPr lang="en-US" dirty="0" err="1"/>
              <a:t>fiebre</a:t>
            </a:r>
            <a:r>
              <a:rPr lang="en-US" dirty="0"/>
              <a:t> en </a:t>
            </a:r>
            <a:r>
              <a:rPr lang="en-US" dirty="0" err="1" smtClean="0"/>
              <a:t>estado</a:t>
            </a:r>
            <a:r>
              <a:rPr lang="en-US" dirty="0"/>
              <a:t> </a:t>
            </a:r>
            <a:r>
              <a:rPr lang="en-US" dirty="0" err="1" smtClean="0"/>
              <a:t>malo</a:t>
            </a:r>
            <a:r>
              <a:rPr lang="en-US" dirty="0" smtClean="0"/>
              <a:t>, del </a:t>
            </a:r>
            <a:r>
              <a:rPr lang="en-US" dirty="0" err="1"/>
              <a:t>accidente</a:t>
            </a:r>
            <a:r>
              <a:rPr lang="en-US" dirty="0"/>
              <a:t> y de los </a:t>
            </a:r>
            <a:r>
              <a:rPr lang="en-US" dirty="0" err="1" smtClean="0"/>
              <a:t>medicamentos</a:t>
            </a:r>
            <a:r>
              <a:rPr lang="en-US" dirty="0" smtClean="0"/>
              <a:t>, </a:t>
            </a:r>
            <a:r>
              <a:rPr lang="en-US" dirty="0"/>
              <a:t>se </a:t>
            </a:r>
            <a:r>
              <a:rPr lang="en-US" dirty="0" err="1" smtClean="0"/>
              <a:t>duerme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tiene</a:t>
            </a:r>
            <a:r>
              <a:rPr lang="en-US" dirty="0"/>
              <a:t> un </a:t>
            </a:r>
            <a:r>
              <a:rPr lang="en-US" dirty="0" err="1"/>
              <a:t>sueño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Sueña</a:t>
            </a:r>
            <a:r>
              <a:rPr lang="en-US" dirty="0" smtClean="0"/>
              <a:t> </a:t>
            </a:r>
            <a:r>
              <a:rPr lang="en-US" dirty="0" err="1"/>
              <a:t>curiosamente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indio</a:t>
            </a:r>
            <a:r>
              <a:rPr lang="en-US" dirty="0"/>
              <a:t> </a:t>
            </a:r>
            <a:r>
              <a:rPr lang="en-US" dirty="0" err="1"/>
              <a:t>mexicano</a:t>
            </a:r>
            <a:r>
              <a:rPr lang="en-US" dirty="0"/>
              <a:t> de la </a:t>
            </a:r>
            <a:r>
              <a:rPr lang="en-US" dirty="0" err="1"/>
              <a:t>época</a:t>
            </a:r>
            <a:r>
              <a:rPr lang="en-US" dirty="0"/>
              <a:t> </a:t>
            </a:r>
            <a:r>
              <a:rPr lang="en-US" dirty="0" err="1"/>
              <a:t>azteca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perdido</a:t>
            </a:r>
            <a:r>
              <a:rPr lang="en-US" dirty="0"/>
              <a:t> entre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ciénagas</a:t>
            </a:r>
            <a:r>
              <a:rPr lang="en-US" dirty="0"/>
              <a:t> y se </a:t>
            </a:r>
            <a:r>
              <a:rPr lang="en-US" dirty="0" err="1"/>
              <a:t>siente</a:t>
            </a:r>
            <a:r>
              <a:rPr lang="en-US" dirty="0"/>
              <a:t> </a:t>
            </a:r>
            <a:r>
              <a:rPr lang="en-US" dirty="0" err="1"/>
              <a:t>perseguido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tribu</a:t>
            </a:r>
            <a:r>
              <a:rPr lang="en-US" dirty="0"/>
              <a:t> </a:t>
            </a:r>
            <a:r>
              <a:rPr lang="en-US" dirty="0" err="1"/>
              <a:t>enemiga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 </a:t>
            </a:r>
            <a:r>
              <a:rPr lang="en-US" dirty="0" err="1"/>
              <a:t>quieren</a:t>
            </a:r>
            <a:r>
              <a:rPr lang="en-US" dirty="0"/>
              <a:t> </a:t>
            </a:r>
            <a:r>
              <a:rPr lang="en-US" dirty="0" err="1" smtClean="0"/>
              <a:t>sacrificar</a:t>
            </a:r>
            <a:r>
              <a:rPr lang="en-US" dirty="0" smtClean="0"/>
              <a:t>, y de </a:t>
            </a:r>
            <a:r>
              <a:rPr lang="en-US" dirty="0" err="1" smtClean="0"/>
              <a:t>guerras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985" y="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143" y="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9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Tiempo</a:t>
            </a:r>
            <a:r>
              <a:rPr lang="en-US" dirty="0" smtClean="0"/>
              <a:t> y El </a:t>
            </a:r>
            <a:r>
              <a:rPr lang="en-US" dirty="0" err="1" smtClean="0"/>
              <a:t>espacio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Dualidad</a:t>
            </a:r>
            <a:r>
              <a:rPr lang="en-US" dirty="0" smtClean="0"/>
              <a:t> del </a:t>
            </a:r>
            <a:r>
              <a:rPr lang="en-US" dirty="0" err="1" smtClean="0"/>
              <a:t>ser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343" y="4205515"/>
            <a:ext cx="3657600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9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9" y="1228272"/>
            <a:ext cx="7716837" cy="1447800"/>
          </a:xfrm>
        </p:spPr>
        <p:txBody>
          <a:bodyPr/>
          <a:lstStyle/>
          <a:p>
            <a:r>
              <a:rPr lang="en-US" dirty="0" err="1" smtClean="0"/>
              <a:t>Subtemas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individio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entorno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tiempo</a:t>
            </a:r>
            <a:r>
              <a:rPr lang="en-US" dirty="0" smtClean="0"/>
              <a:t> lineal y </a:t>
            </a:r>
            <a:r>
              <a:rPr lang="en-US" dirty="0" err="1" smtClean="0"/>
              <a:t>tiempo</a:t>
            </a:r>
            <a:r>
              <a:rPr lang="en-US" dirty="0" smtClean="0"/>
              <a:t> circular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construcion</a:t>
            </a:r>
            <a:r>
              <a:rPr lang="en-US" dirty="0" smtClean="0"/>
              <a:t> de la </a:t>
            </a:r>
            <a:r>
              <a:rPr lang="en-US" dirty="0" err="1" smtClean="0"/>
              <a:t>realidad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espiritualidad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392" y="-217714"/>
            <a:ext cx="4838750" cy="41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9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parece</a:t>
            </a:r>
            <a:r>
              <a:rPr lang="en-US" dirty="0" smtClean="0"/>
              <a:t> </a:t>
            </a:r>
            <a:r>
              <a:rPr lang="en-US" dirty="0" err="1" smtClean="0"/>
              <a:t>realista</a:t>
            </a:r>
            <a:r>
              <a:rPr lang="en-US" dirty="0" smtClean="0"/>
              <a:t> la </a:t>
            </a:r>
            <a:r>
              <a:rPr lang="en-US" dirty="0" err="1" smtClean="0"/>
              <a:t>descipcion</a:t>
            </a:r>
            <a:r>
              <a:rPr lang="en-US" dirty="0" smtClean="0"/>
              <a:t> del </a:t>
            </a:r>
            <a:r>
              <a:rPr lang="en-US" dirty="0" err="1" smtClean="0"/>
              <a:t>acidente</a:t>
            </a:r>
            <a:r>
              <a:rPr lang="en-US" dirty="0" smtClean="0"/>
              <a:t>? </a:t>
            </a:r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la culpa del </a:t>
            </a:r>
            <a:r>
              <a:rPr lang="en-US" dirty="0" err="1" smtClean="0"/>
              <a:t>acidente</a:t>
            </a:r>
            <a:r>
              <a:rPr lang="en-US" dirty="0" smtClean="0"/>
              <a:t>? La </a:t>
            </a:r>
            <a:r>
              <a:rPr lang="en-US" dirty="0" err="1" smtClean="0"/>
              <a:t>mujer</a:t>
            </a:r>
            <a:r>
              <a:rPr lang="en-US" dirty="0" smtClean="0"/>
              <a:t> con </a:t>
            </a:r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choco</a:t>
            </a:r>
            <a:r>
              <a:rPr lang="en-US" dirty="0" smtClean="0"/>
              <a:t> o el </a:t>
            </a:r>
            <a:r>
              <a:rPr lang="en-US" dirty="0" err="1" smtClean="0"/>
              <a:t>motociclista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695" y="4249057"/>
            <a:ext cx="4133931" cy="21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8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34</TotalTime>
  <Words>245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La Noche Boca Arriba</vt:lpstr>
      <vt:lpstr>Julio Cortazar</vt:lpstr>
      <vt:lpstr>PowerPoint Presentation</vt:lpstr>
      <vt:lpstr>Resumen</vt:lpstr>
      <vt:lpstr>Temas</vt:lpstr>
      <vt:lpstr>Subtemas</vt:lpstr>
      <vt:lpstr>Pregunta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Noche Boca Arriba</dc:title>
  <dc:creator>Mayra L. Gutierrez</dc:creator>
  <cp:lastModifiedBy>Mayra L. Gutierrez</cp:lastModifiedBy>
  <cp:revision>4</cp:revision>
  <dcterms:created xsi:type="dcterms:W3CDTF">2013-05-01T18:51:50Z</dcterms:created>
  <dcterms:modified xsi:type="dcterms:W3CDTF">2013-05-01T19:26:47Z</dcterms:modified>
</cp:coreProperties>
</file>