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E880832-73A4-4E22-8191-71F5BB77ECB5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59FF0D6-CD21-4778-8524-2865624D9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2406B7-4832-4A73-B1FD-DB14C69A1D3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ltGray">
            <a:xfrm>
              <a:off x="0" y="0"/>
              <a:ext cx="923" cy="431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6" name="Picture 3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ltGray">
            <a:xfrm>
              <a:off x="0" y="991"/>
              <a:ext cx="920" cy="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Freeform 4"/>
            <p:cNvSpPr>
              <a:spLocks/>
            </p:cNvSpPr>
            <p:nvPr/>
          </p:nvSpPr>
          <p:spPr bwMode="ltGray">
            <a:xfrm>
              <a:off x="0" y="15"/>
              <a:ext cx="890" cy="916"/>
            </a:xfrm>
            <a:custGeom>
              <a:avLst/>
              <a:gdLst/>
              <a:ahLst/>
              <a:cxnLst>
                <a:cxn ang="0">
                  <a:pos x="307" y="292"/>
                </a:cxn>
                <a:cxn ang="0">
                  <a:pos x="307" y="234"/>
                </a:cxn>
                <a:cxn ang="0">
                  <a:pos x="261" y="159"/>
                </a:cxn>
                <a:cxn ang="0">
                  <a:pos x="247" y="91"/>
                </a:cxn>
                <a:cxn ang="0">
                  <a:pos x="225" y="24"/>
                </a:cxn>
                <a:cxn ang="0">
                  <a:pos x="259" y="21"/>
                </a:cxn>
                <a:cxn ang="0">
                  <a:pos x="298" y="82"/>
                </a:cxn>
                <a:cxn ang="0">
                  <a:pos x="322" y="118"/>
                </a:cxn>
                <a:cxn ang="0">
                  <a:pos x="358" y="180"/>
                </a:cxn>
                <a:cxn ang="0">
                  <a:pos x="406" y="240"/>
                </a:cxn>
                <a:cxn ang="0">
                  <a:pos x="505" y="184"/>
                </a:cxn>
                <a:cxn ang="0">
                  <a:pos x="514" y="118"/>
                </a:cxn>
                <a:cxn ang="0">
                  <a:pos x="552" y="69"/>
                </a:cxn>
                <a:cxn ang="0">
                  <a:pos x="589" y="13"/>
                </a:cxn>
                <a:cxn ang="0">
                  <a:pos x="615" y="16"/>
                </a:cxn>
                <a:cxn ang="0">
                  <a:pos x="600" y="49"/>
                </a:cxn>
                <a:cxn ang="0">
                  <a:pos x="592" y="124"/>
                </a:cxn>
                <a:cxn ang="0">
                  <a:pos x="574" y="186"/>
                </a:cxn>
                <a:cxn ang="0">
                  <a:pos x="568" y="282"/>
                </a:cxn>
                <a:cxn ang="0">
                  <a:pos x="645" y="325"/>
                </a:cxn>
                <a:cxn ang="0">
                  <a:pos x="720" y="277"/>
                </a:cxn>
                <a:cxn ang="0">
                  <a:pos x="816" y="253"/>
                </a:cxn>
                <a:cxn ang="0">
                  <a:pos x="861" y="279"/>
                </a:cxn>
                <a:cxn ang="0">
                  <a:pos x="796" y="324"/>
                </a:cxn>
                <a:cxn ang="0">
                  <a:pos x="735" y="352"/>
                </a:cxn>
                <a:cxn ang="0">
                  <a:pos x="669" y="409"/>
                </a:cxn>
                <a:cxn ang="0">
                  <a:pos x="673" y="510"/>
                </a:cxn>
                <a:cxn ang="0">
                  <a:pos x="751" y="535"/>
                </a:cxn>
                <a:cxn ang="0">
                  <a:pos x="819" y="577"/>
                </a:cxn>
                <a:cxn ang="0">
                  <a:pos x="874" y="606"/>
                </a:cxn>
                <a:cxn ang="0">
                  <a:pos x="867" y="637"/>
                </a:cxn>
                <a:cxn ang="0">
                  <a:pos x="807" y="618"/>
                </a:cxn>
                <a:cxn ang="0">
                  <a:pos x="736" y="592"/>
                </a:cxn>
                <a:cxn ang="0">
                  <a:pos x="615" y="588"/>
                </a:cxn>
                <a:cxn ang="0">
                  <a:pos x="576" y="628"/>
                </a:cxn>
                <a:cxn ang="0">
                  <a:pos x="618" y="723"/>
                </a:cxn>
                <a:cxn ang="0">
                  <a:pos x="640" y="807"/>
                </a:cxn>
                <a:cxn ang="0">
                  <a:pos x="664" y="889"/>
                </a:cxn>
                <a:cxn ang="0">
                  <a:pos x="624" y="870"/>
                </a:cxn>
                <a:cxn ang="0">
                  <a:pos x="568" y="789"/>
                </a:cxn>
                <a:cxn ang="0">
                  <a:pos x="513" y="708"/>
                </a:cxn>
                <a:cxn ang="0">
                  <a:pos x="390" y="730"/>
                </a:cxn>
                <a:cxn ang="0">
                  <a:pos x="339" y="838"/>
                </a:cxn>
                <a:cxn ang="0">
                  <a:pos x="285" y="915"/>
                </a:cxn>
                <a:cxn ang="0">
                  <a:pos x="276" y="867"/>
                </a:cxn>
                <a:cxn ang="0">
                  <a:pos x="298" y="766"/>
                </a:cxn>
                <a:cxn ang="0">
                  <a:pos x="324" y="664"/>
                </a:cxn>
                <a:cxn ang="0">
                  <a:pos x="283" y="583"/>
                </a:cxn>
                <a:cxn ang="0">
                  <a:pos x="201" y="619"/>
                </a:cxn>
                <a:cxn ang="0">
                  <a:pos x="88" y="655"/>
                </a:cxn>
                <a:cxn ang="0">
                  <a:pos x="16" y="655"/>
                </a:cxn>
                <a:cxn ang="0">
                  <a:pos x="94" y="606"/>
                </a:cxn>
                <a:cxn ang="0">
                  <a:pos x="162" y="567"/>
                </a:cxn>
                <a:cxn ang="0">
                  <a:pos x="247" y="504"/>
                </a:cxn>
                <a:cxn ang="0">
                  <a:pos x="190" y="390"/>
                </a:cxn>
                <a:cxn ang="0">
                  <a:pos x="81" y="355"/>
                </a:cxn>
                <a:cxn ang="0">
                  <a:pos x="3" y="307"/>
                </a:cxn>
                <a:cxn ang="0">
                  <a:pos x="39" y="286"/>
                </a:cxn>
                <a:cxn ang="0">
                  <a:pos x="115" y="306"/>
                </a:cxn>
                <a:cxn ang="0">
                  <a:pos x="226" y="327"/>
                </a:cxn>
              </a:cxnLst>
              <a:rect l="0" t="0" r="r" b="b"/>
              <a:pathLst>
                <a:path w="890" h="916">
                  <a:moveTo>
                    <a:pt x="279" y="334"/>
                  </a:moveTo>
                  <a:lnTo>
                    <a:pt x="292" y="312"/>
                  </a:lnTo>
                  <a:lnTo>
                    <a:pt x="307" y="292"/>
                  </a:lnTo>
                  <a:lnTo>
                    <a:pt x="324" y="276"/>
                  </a:lnTo>
                  <a:lnTo>
                    <a:pt x="313" y="255"/>
                  </a:lnTo>
                  <a:lnTo>
                    <a:pt x="307" y="234"/>
                  </a:lnTo>
                  <a:lnTo>
                    <a:pt x="288" y="202"/>
                  </a:lnTo>
                  <a:lnTo>
                    <a:pt x="274" y="181"/>
                  </a:lnTo>
                  <a:lnTo>
                    <a:pt x="261" y="159"/>
                  </a:lnTo>
                  <a:lnTo>
                    <a:pt x="256" y="139"/>
                  </a:lnTo>
                  <a:lnTo>
                    <a:pt x="256" y="118"/>
                  </a:lnTo>
                  <a:lnTo>
                    <a:pt x="247" y="91"/>
                  </a:lnTo>
                  <a:lnTo>
                    <a:pt x="237" y="70"/>
                  </a:lnTo>
                  <a:lnTo>
                    <a:pt x="226" y="46"/>
                  </a:lnTo>
                  <a:lnTo>
                    <a:pt x="225" y="24"/>
                  </a:lnTo>
                  <a:lnTo>
                    <a:pt x="232" y="10"/>
                  </a:lnTo>
                  <a:lnTo>
                    <a:pt x="247" y="9"/>
                  </a:lnTo>
                  <a:lnTo>
                    <a:pt x="259" y="21"/>
                  </a:lnTo>
                  <a:lnTo>
                    <a:pt x="270" y="46"/>
                  </a:lnTo>
                  <a:lnTo>
                    <a:pt x="280" y="61"/>
                  </a:lnTo>
                  <a:lnTo>
                    <a:pt x="298" y="82"/>
                  </a:lnTo>
                  <a:lnTo>
                    <a:pt x="309" y="88"/>
                  </a:lnTo>
                  <a:lnTo>
                    <a:pt x="315" y="99"/>
                  </a:lnTo>
                  <a:lnTo>
                    <a:pt x="322" y="118"/>
                  </a:lnTo>
                  <a:lnTo>
                    <a:pt x="330" y="141"/>
                  </a:lnTo>
                  <a:lnTo>
                    <a:pt x="339" y="160"/>
                  </a:lnTo>
                  <a:lnTo>
                    <a:pt x="358" y="180"/>
                  </a:lnTo>
                  <a:lnTo>
                    <a:pt x="379" y="205"/>
                  </a:lnTo>
                  <a:lnTo>
                    <a:pt x="399" y="225"/>
                  </a:lnTo>
                  <a:lnTo>
                    <a:pt x="406" y="240"/>
                  </a:lnTo>
                  <a:lnTo>
                    <a:pt x="474" y="241"/>
                  </a:lnTo>
                  <a:lnTo>
                    <a:pt x="495" y="208"/>
                  </a:lnTo>
                  <a:lnTo>
                    <a:pt x="505" y="184"/>
                  </a:lnTo>
                  <a:lnTo>
                    <a:pt x="507" y="160"/>
                  </a:lnTo>
                  <a:lnTo>
                    <a:pt x="510" y="141"/>
                  </a:lnTo>
                  <a:lnTo>
                    <a:pt x="514" y="118"/>
                  </a:lnTo>
                  <a:lnTo>
                    <a:pt x="529" y="94"/>
                  </a:lnTo>
                  <a:lnTo>
                    <a:pt x="540" y="85"/>
                  </a:lnTo>
                  <a:lnTo>
                    <a:pt x="552" y="69"/>
                  </a:lnTo>
                  <a:lnTo>
                    <a:pt x="561" y="45"/>
                  </a:lnTo>
                  <a:lnTo>
                    <a:pt x="571" y="27"/>
                  </a:lnTo>
                  <a:lnTo>
                    <a:pt x="589" y="13"/>
                  </a:lnTo>
                  <a:lnTo>
                    <a:pt x="604" y="0"/>
                  </a:lnTo>
                  <a:lnTo>
                    <a:pt x="613" y="6"/>
                  </a:lnTo>
                  <a:lnTo>
                    <a:pt x="615" y="16"/>
                  </a:lnTo>
                  <a:lnTo>
                    <a:pt x="606" y="27"/>
                  </a:lnTo>
                  <a:lnTo>
                    <a:pt x="603" y="34"/>
                  </a:lnTo>
                  <a:lnTo>
                    <a:pt x="600" y="49"/>
                  </a:lnTo>
                  <a:lnTo>
                    <a:pt x="600" y="79"/>
                  </a:lnTo>
                  <a:lnTo>
                    <a:pt x="600" y="103"/>
                  </a:lnTo>
                  <a:lnTo>
                    <a:pt x="592" y="124"/>
                  </a:lnTo>
                  <a:lnTo>
                    <a:pt x="583" y="145"/>
                  </a:lnTo>
                  <a:lnTo>
                    <a:pt x="576" y="162"/>
                  </a:lnTo>
                  <a:lnTo>
                    <a:pt x="574" y="186"/>
                  </a:lnTo>
                  <a:lnTo>
                    <a:pt x="574" y="216"/>
                  </a:lnTo>
                  <a:lnTo>
                    <a:pt x="568" y="244"/>
                  </a:lnTo>
                  <a:lnTo>
                    <a:pt x="568" y="282"/>
                  </a:lnTo>
                  <a:lnTo>
                    <a:pt x="588" y="300"/>
                  </a:lnTo>
                  <a:lnTo>
                    <a:pt x="607" y="325"/>
                  </a:lnTo>
                  <a:lnTo>
                    <a:pt x="645" y="325"/>
                  </a:lnTo>
                  <a:lnTo>
                    <a:pt x="678" y="312"/>
                  </a:lnTo>
                  <a:lnTo>
                    <a:pt x="697" y="292"/>
                  </a:lnTo>
                  <a:lnTo>
                    <a:pt x="720" y="277"/>
                  </a:lnTo>
                  <a:lnTo>
                    <a:pt x="777" y="274"/>
                  </a:lnTo>
                  <a:lnTo>
                    <a:pt x="801" y="265"/>
                  </a:lnTo>
                  <a:lnTo>
                    <a:pt x="816" y="253"/>
                  </a:lnTo>
                  <a:lnTo>
                    <a:pt x="859" y="252"/>
                  </a:lnTo>
                  <a:lnTo>
                    <a:pt x="865" y="265"/>
                  </a:lnTo>
                  <a:lnTo>
                    <a:pt x="861" y="279"/>
                  </a:lnTo>
                  <a:lnTo>
                    <a:pt x="843" y="288"/>
                  </a:lnTo>
                  <a:lnTo>
                    <a:pt x="819" y="300"/>
                  </a:lnTo>
                  <a:lnTo>
                    <a:pt x="796" y="324"/>
                  </a:lnTo>
                  <a:lnTo>
                    <a:pt x="786" y="334"/>
                  </a:lnTo>
                  <a:lnTo>
                    <a:pt x="765" y="343"/>
                  </a:lnTo>
                  <a:lnTo>
                    <a:pt x="735" y="352"/>
                  </a:lnTo>
                  <a:lnTo>
                    <a:pt x="714" y="367"/>
                  </a:lnTo>
                  <a:lnTo>
                    <a:pt x="687" y="390"/>
                  </a:lnTo>
                  <a:lnTo>
                    <a:pt x="669" y="409"/>
                  </a:lnTo>
                  <a:lnTo>
                    <a:pt x="649" y="420"/>
                  </a:lnTo>
                  <a:lnTo>
                    <a:pt x="648" y="481"/>
                  </a:lnTo>
                  <a:lnTo>
                    <a:pt x="673" y="510"/>
                  </a:lnTo>
                  <a:lnTo>
                    <a:pt x="703" y="526"/>
                  </a:lnTo>
                  <a:lnTo>
                    <a:pt x="730" y="531"/>
                  </a:lnTo>
                  <a:lnTo>
                    <a:pt x="751" y="535"/>
                  </a:lnTo>
                  <a:lnTo>
                    <a:pt x="777" y="549"/>
                  </a:lnTo>
                  <a:lnTo>
                    <a:pt x="795" y="567"/>
                  </a:lnTo>
                  <a:lnTo>
                    <a:pt x="819" y="577"/>
                  </a:lnTo>
                  <a:lnTo>
                    <a:pt x="846" y="583"/>
                  </a:lnTo>
                  <a:lnTo>
                    <a:pt x="861" y="592"/>
                  </a:lnTo>
                  <a:lnTo>
                    <a:pt x="874" y="606"/>
                  </a:lnTo>
                  <a:lnTo>
                    <a:pt x="889" y="621"/>
                  </a:lnTo>
                  <a:lnTo>
                    <a:pt x="888" y="634"/>
                  </a:lnTo>
                  <a:lnTo>
                    <a:pt x="867" y="637"/>
                  </a:lnTo>
                  <a:lnTo>
                    <a:pt x="853" y="631"/>
                  </a:lnTo>
                  <a:lnTo>
                    <a:pt x="832" y="618"/>
                  </a:lnTo>
                  <a:lnTo>
                    <a:pt x="807" y="618"/>
                  </a:lnTo>
                  <a:lnTo>
                    <a:pt x="780" y="618"/>
                  </a:lnTo>
                  <a:lnTo>
                    <a:pt x="759" y="615"/>
                  </a:lnTo>
                  <a:lnTo>
                    <a:pt x="736" y="592"/>
                  </a:lnTo>
                  <a:lnTo>
                    <a:pt x="718" y="588"/>
                  </a:lnTo>
                  <a:lnTo>
                    <a:pt x="684" y="588"/>
                  </a:lnTo>
                  <a:lnTo>
                    <a:pt x="615" y="588"/>
                  </a:lnTo>
                  <a:lnTo>
                    <a:pt x="604" y="606"/>
                  </a:lnTo>
                  <a:lnTo>
                    <a:pt x="589" y="621"/>
                  </a:lnTo>
                  <a:lnTo>
                    <a:pt x="576" y="628"/>
                  </a:lnTo>
                  <a:lnTo>
                    <a:pt x="580" y="666"/>
                  </a:lnTo>
                  <a:lnTo>
                    <a:pt x="600" y="702"/>
                  </a:lnTo>
                  <a:lnTo>
                    <a:pt x="618" y="723"/>
                  </a:lnTo>
                  <a:lnTo>
                    <a:pt x="630" y="753"/>
                  </a:lnTo>
                  <a:lnTo>
                    <a:pt x="631" y="787"/>
                  </a:lnTo>
                  <a:lnTo>
                    <a:pt x="640" y="807"/>
                  </a:lnTo>
                  <a:lnTo>
                    <a:pt x="654" y="838"/>
                  </a:lnTo>
                  <a:lnTo>
                    <a:pt x="664" y="862"/>
                  </a:lnTo>
                  <a:lnTo>
                    <a:pt x="664" y="889"/>
                  </a:lnTo>
                  <a:lnTo>
                    <a:pt x="654" y="898"/>
                  </a:lnTo>
                  <a:lnTo>
                    <a:pt x="642" y="898"/>
                  </a:lnTo>
                  <a:lnTo>
                    <a:pt x="624" y="870"/>
                  </a:lnTo>
                  <a:lnTo>
                    <a:pt x="612" y="837"/>
                  </a:lnTo>
                  <a:lnTo>
                    <a:pt x="583" y="808"/>
                  </a:lnTo>
                  <a:lnTo>
                    <a:pt x="568" y="789"/>
                  </a:lnTo>
                  <a:lnTo>
                    <a:pt x="556" y="760"/>
                  </a:lnTo>
                  <a:lnTo>
                    <a:pt x="549" y="738"/>
                  </a:lnTo>
                  <a:lnTo>
                    <a:pt x="513" y="708"/>
                  </a:lnTo>
                  <a:lnTo>
                    <a:pt x="489" y="682"/>
                  </a:lnTo>
                  <a:lnTo>
                    <a:pt x="415" y="684"/>
                  </a:lnTo>
                  <a:lnTo>
                    <a:pt x="390" y="730"/>
                  </a:lnTo>
                  <a:lnTo>
                    <a:pt x="372" y="759"/>
                  </a:lnTo>
                  <a:lnTo>
                    <a:pt x="361" y="798"/>
                  </a:lnTo>
                  <a:lnTo>
                    <a:pt x="339" y="838"/>
                  </a:lnTo>
                  <a:lnTo>
                    <a:pt x="316" y="874"/>
                  </a:lnTo>
                  <a:lnTo>
                    <a:pt x="294" y="907"/>
                  </a:lnTo>
                  <a:lnTo>
                    <a:pt x="285" y="915"/>
                  </a:lnTo>
                  <a:lnTo>
                    <a:pt x="268" y="909"/>
                  </a:lnTo>
                  <a:lnTo>
                    <a:pt x="268" y="894"/>
                  </a:lnTo>
                  <a:lnTo>
                    <a:pt x="276" y="867"/>
                  </a:lnTo>
                  <a:lnTo>
                    <a:pt x="291" y="837"/>
                  </a:lnTo>
                  <a:lnTo>
                    <a:pt x="294" y="790"/>
                  </a:lnTo>
                  <a:lnTo>
                    <a:pt x="298" y="766"/>
                  </a:lnTo>
                  <a:lnTo>
                    <a:pt x="313" y="744"/>
                  </a:lnTo>
                  <a:lnTo>
                    <a:pt x="319" y="699"/>
                  </a:lnTo>
                  <a:lnTo>
                    <a:pt x="324" y="664"/>
                  </a:lnTo>
                  <a:lnTo>
                    <a:pt x="336" y="637"/>
                  </a:lnTo>
                  <a:lnTo>
                    <a:pt x="309" y="609"/>
                  </a:lnTo>
                  <a:lnTo>
                    <a:pt x="283" y="583"/>
                  </a:lnTo>
                  <a:lnTo>
                    <a:pt x="271" y="577"/>
                  </a:lnTo>
                  <a:lnTo>
                    <a:pt x="231" y="601"/>
                  </a:lnTo>
                  <a:lnTo>
                    <a:pt x="201" y="619"/>
                  </a:lnTo>
                  <a:lnTo>
                    <a:pt x="162" y="633"/>
                  </a:lnTo>
                  <a:lnTo>
                    <a:pt x="118" y="640"/>
                  </a:lnTo>
                  <a:lnTo>
                    <a:pt x="88" y="655"/>
                  </a:lnTo>
                  <a:lnTo>
                    <a:pt x="63" y="666"/>
                  </a:lnTo>
                  <a:lnTo>
                    <a:pt x="27" y="666"/>
                  </a:lnTo>
                  <a:lnTo>
                    <a:pt x="16" y="655"/>
                  </a:lnTo>
                  <a:lnTo>
                    <a:pt x="30" y="642"/>
                  </a:lnTo>
                  <a:lnTo>
                    <a:pt x="67" y="628"/>
                  </a:lnTo>
                  <a:lnTo>
                    <a:pt x="94" y="606"/>
                  </a:lnTo>
                  <a:lnTo>
                    <a:pt x="120" y="588"/>
                  </a:lnTo>
                  <a:lnTo>
                    <a:pt x="136" y="576"/>
                  </a:lnTo>
                  <a:lnTo>
                    <a:pt x="162" y="567"/>
                  </a:lnTo>
                  <a:lnTo>
                    <a:pt x="204" y="531"/>
                  </a:lnTo>
                  <a:lnTo>
                    <a:pt x="231" y="510"/>
                  </a:lnTo>
                  <a:lnTo>
                    <a:pt x="247" y="504"/>
                  </a:lnTo>
                  <a:lnTo>
                    <a:pt x="250" y="429"/>
                  </a:lnTo>
                  <a:lnTo>
                    <a:pt x="204" y="396"/>
                  </a:lnTo>
                  <a:lnTo>
                    <a:pt x="190" y="390"/>
                  </a:lnTo>
                  <a:lnTo>
                    <a:pt x="129" y="385"/>
                  </a:lnTo>
                  <a:lnTo>
                    <a:pt x="105" y="369"/>
                  </a:lnTo>
                  <a:lnTo>
                    <a:pt x="81" y="355"/>
                  </a:lnTo>
                  <a:lnTo>
                    <a:pt x="63" y="345"/>
                  </a:lnTo>
                  <a:lnTo>
                    <a:pt x="34" y="339"/>
                  </a:lnTo>
                  <a:lnTo>
                    <a:pt x="3" y="307"/>
                  </a:lnTo>
                  <a:lnTo>
                    <a:pt x="0" y="291"/>
                  </a:lnTo>
                  <a:lnTo>
                    <a:pt x="9" y="285"/>
                  </a:lnTo>
                  <a:lnTo>
                    <a:pt x="39" y="286"/>
                  </a:lnTo>
                  <a:lnTo>
                    <a:pt x="67" y="301"/>
                  </a:lnTo>
                  <a:lnTo>
                    <a:pt x="85" y="304"/>
                  </a:lnTo>
                  <a:lnTo>
                    <a:pt x="115" y="306"/>
                  </a:lnTo>
                  <a:lnTo>
                    <a:pt x="148" y="318"/>
                  </a:lnTo>
                  <a:lnTo>
                    <a:pt x="165" y="324"/>
                  </a:lnTo>
                  <a:lnTo>
                    <a:pt x="226" y="327"/>
                  </a:lnTo>
                  <a:lnTo>
                    <a:pt x="258" y="334"/>
                  </a:lnTo>
                  <a:lnTo>
                    <a:pt x="279" y="334"/>
                  </a:lnTo>
                </a:path>
              </a:pathLst>
            </a:custGeom>
            <a:solidFill>
              <a:schemeClr val="hlink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ltGray">
            <a:xfrm>
              <a:off x="6" y="2087"/>
              <a:ext cx="890" cy="916"/>
            </a:xfrm>
            <a:custGeom>
              <a:avLst/>
              <a:gdLst/>
              <a:ahLst/>
              <a:cxnLst>
                <a:cxn ang="0">
                  <a:pos x="307" y="292"/>
                </a:cxn>
                <a:cxn ang="0">
                  <a:pos x="307" y="234"/>
                </a:cxn>
                <a:cxn ang="0">
                  <a:pos x="261" y="159"/>
                </a:cxn>
                <a:cxn ang="0">
                  <a:pos x="247" y="91"/>
                </a:cxn>
                <a:cxn ang="0">
                  <a:pos x="225" y="24"/>
                </a:cxn>
                <a:cxn ang="0">
                  <a:pos x="259" y="21"/>
                </a:cxn>
                <a:cxn ang="0">
                  <a:pos x="298" y="82"/>
                </a:cxn>
                <a:cxn ang="0">
                  <a:pos x="322" y="118"/>
                </a:cxn>
                <a:cxn ang="0">
                  <a:pos x="358" y="180"/>
                </a:cxn>
                <a:cxn ang="0">
                  <a:pos x="406" y="240"/>
                </a:cxn>
                <a:cxn ang="0">
                  <a:pos x="505" y="184"/>
                </a:cxn>
                <a:cxn ang="0">
                  <a:pos x="514" y="118"/>
                </a:cxn>
                <a:cxn ang="0">
                  <a:pos x="552" y="69"/>
                </a:cxn>
                <a:cxn ang="0">
                  <a:pos x="589" y="13"/>
                </a:cxn>
                <a:cxn ang="0">
                  <a:pos x="615" y="16"/>
                </a:cxn>
                <a:cxn ang="0">
                  <a:pos x="600" y="49"/>
                </a:cxn>
                <a:cxn ang="0">
                  <a:pos x="592" y="124"/>
                </a:cxn>
                <a:cxn ang="0">
                  <a:pos x="574" y="186"/>
                </a:cxn>
                <a:cxn ang="0">
                  <a:pos x="568" y="282"/>
                </a:cxn>
                <a:cxn ang="0">
                  <a:pos x="645" y="325"/>
                </a:cxn>
                <a:cxn ang="0">
                  <a:pos x="720" y="277"/>
                </a:cxn>
                <a:cxn ang="0">
                  <a:pos x="816" y="253"/>
                </a:cxn>
                <a:cxn ang="0">
                  <a:pos x="861" y="279"/>
                </a:cxn>
                <a:cxn ang="0">
                  <a:pos x="796" y="324"/>
                </a:cxn>
                <a:cxn ang="0">
                  <a:pos x="735" y="352"/>
                </a:cxn>
                <a:cxn ang="0">
                  <a:pos x="669" y="409"/>
                </a:cxn>
                <a:cxn ang="0">
                  <a:pos x="673" y="510"/>
                </a:cxn>
                <a:cxn ang="0">
                  <a:pos x="751" y="535"/>
                </a:cxn>
                <a:cxn ang="0">
                  <a:pos x="819" y="577"/>
                </a:cxn>
                <a:cxn ang="0">
                  <a:pos x="874" y="606"/>
                </a:cxn>
                <a:cxn ang="0">
                  <a:pos x="867" y="637"/>
                </a:cxn>
                <a:cxn ang="0">
                  <a:pos x="807" y="618"/>
                </a:cxn>
                <a:cxn ang="0">
                  <a:pos x="736" y="592"/>
                </a:cxn>
                <a:cxn ang="0">
                  <a:pos x="615" y="588"/>
                </a:cxn>
                <a:cxn ang="0">
                  <a:pos x="576" y="628"/>
                </a:cxn>
                <a:cxn ang="0">
                  <a:pos x="618" y="723"/>
                </a:cxn>
                <a:cxn ang="0">
                  <a:pos x="640" y="807"/>
                </a:cxn>
                <a:cxn ang="0">
                  <a:pos x="664" y="889"/>
                </a:cxn>
                <a:cxn ang="0">
                  <a:pos x="624" y="870"/>
                </a:cxn>
                <a:cxn ang="0">
                  <a:pos x="568" y="789"/>
                </a:cxn>
                <a:cxn ang="0">
                  <a:pos x="513" y="708"/>
                </a:cxn>
                <a:cxn ang="0">
                  <a:pos x="390" y="730"/>
                </a:cxn>
                <a:cxn ang="0">
                  <a:pos x="339" y="838"/>
                </a:cxn>
                <a:cxn ang="0">
                  <a:pos x="285" y="915"/>
                </a:cxn>
                <a:cxn ang="0">
                  <a:pos x="276" y="867"/>
                </a:cxn>
                <a:cxn ang="0">
                  <a:pos x="298" y="766"/>
                </a:cxn>
                <a:cxn ang="0">
                  <a:pos x="324" y="664"/>
                </a:cxn>
                <a:cxn ang="0">
                  <a:pos x="283" y="583"/>
                </a:cxn>
                <a:cxn ang="0">
                  <a:pos x="201" y="619"/>
                </a:cxn>
                <a:cxn ang="0">
                  <a:pos x="88" y="655"/>
                </a:cxn>
                <a:cxn ang="0">
                  <a:pos x="16" y="655"/>
                </a:cxn>
                <a:cxn ang="0">
                  <a:pos x="94" y="606"/>
                </a:cxn>
                <a:cxn ang="0">
                  <a:pos x="162" y="567"/>
                </a:cxn>
                <a:cxn ang="0">
                  <a:pos x="247" y="504"/>
                </a:cxn>
                <a:cxn ang="0">
                  <a:pos x="190" y="390"/>
                </a:cxn>
                <a:cxn ang="0">
                  <a:pos x="81" y="355"/>
                </a:cxn>
                <a:cxn ang="0">
                  <a:pos x="3" y="307"/>
                </a:cxn>
                <a:cxn ang="0">
                  <a:pos x="39" y="286"/>
                </a:cxn>
                <a:cxn ang="0">
                  <a:pos x="115" y="306"/>
                </a:cxn>
                <a:cxn ang="0">
                  <a:pos x="226" y="327"/>
                </a:cxn>
              </a:cxnLst>
              <a:rect l="0" t="0" r="r" b="b"/>
              <a:pathLst>
                <a:path w="890" h="916">
                  <a:moveTo>
                    <a:pt x="279" y="334"/>
                  </a:moveTo>
                  <a:lnTo>
                    <a:pt x="292" y="312"/>
                  </a:lnTo>
                  <a:lnTo>
                    <a:pt x="307" y="292"/>
                  </a:lnTo>
                  <a:lnTo>
                    <a:pt x="324" y="276"/>
                  </a:lnTo>
                  <a:lnTo>
                    <a:pt x="313" y="255"/>
                  </a:lnTo>
                  <a:lnTo>
                    <a:pt x="307" y="234"/>
                  </a:lnTo>
                  <a:lnTo>
                    <a:pt x="288" y="202"/>
                  </a:lnTo>
                  <a:lnTo>
                    <a:pt x="274" y="181"/>
                  </a:lnTo>
                  <a:lnTo>
                    <a:pt x="261" y="159"/>
                  </a:lnTo>
                  <a:lnTo>
                    <a:pt x="256" y="139"/>
                  </a:lnTo>
                  <a:lnTo>
                    <a:pt x="256" y="118"/>
                  </a:lnTo>
                  <a:lnTo>
                    <a:pt x="247" y="91"/>
                  </a:lnTo>
                  <a:lnTo>
                    <a:pt x="237" y="70"/>
                  </a:lnTo>
                  <a:lnTo>
                    <a:pt x="226" y="46"/>
                  </a:lnTo>
                  <a:lnTo>
                    <a:pt x="225" y="24"/>
                  </a:lnTo>
                  <a:lnTo>
                    <a:pt x="232" y="10"/>
                  </a:lnTo>
                  <a:lnTo>
                    <a:pt x="247" y="9"/>
                  </a:lnTo>
                  <a:lnTo>
                    <a:pt x="259" y="21"/>
                  </a:lnTo>
                  <a:lnTo>
                    <a:pt x="270" y="46"/>
                  </a:lnTo>
                  <a:lnTo>
                    <a:pt x="280" y="61"/>
                  </a:lnTo>
                  <a:lnTo>
                    <a:pt x="298" y="82"/>
                  </a:lnTo>
                  <a:lnTo>
                    <a:pt x="309" y="88"/>
                  </a:lnTo>
                  <a:lnTo>
                    <a:pt x="315" y="99"/>
                  </a:lnTo>
                  <a:lnTo>
                    <a:pt x="322" y="118"/>
                  </a:lnTo>
                  <a:lnTo>
                    <a:pt x="330" y="141"/>
                  </a:lnTo>
                  <a:lnTo>
                    <a:pt x="339" y="160"/>
                  </a:lnTo>
                  <a:lnTo>
                    <a:pt x="358" y="180"/>
                  </a:lnTo>
                  <a:lnTo>
                    <a:pt x="379" y="205"/>
                  </a:lnTo>
                  <a:lnTo>
                    <a:pt x="399" y="225"/>
                  </a:lnTo>
                  <a:lnTo>
                    <a:pt x="406" y="240"/>
                  </a:lnTo>
                  <a:lnTo>
                    <a:pt x="474" y="241"/>
                  </a:lnTo>
                  <a:lnTo>
                    <a:pt x="495" y="208"/>
                  </a:lnTo>
                  <a:lnTo>
                    <a:pt x="505" y="184"/>
                  </a:lnTo>
                  <a:lnTo>
                    <a:pt x="507" y="160"/>
                  </a:lnTo>
                  <a:lnTo>
                    <a:pt x="510" y="141"/>
                  </a:lnTo>
                  <a:lnTo>
                    <a:pt x="514" y="118"/>
                  </a:lnTo>
                  <a:lnTo>
                    <a:pt x="529" y="94"/>
                  </a:lnTo>
                  <a:lnTo>
                    <a:pt x="540" y="85"/>
                  </a:lnTo>
                  <a:lnTo>
                    <a:pt x="552" y="69"/>
                  </a:lnTo>
                  <a:lnTo>
                    <a:pt x="561" y="45"/>
                  </a:lnTo>
                  <a:lnTo>
                    <a:pt x="571" y="27"/>
                  </a:lnTo>
                  <a:lnTo>
                    <a:pt x="589" y="13"/>
                  </a:lnTo>
                  <a:lnTo>
                    <a:pt x="604" y="0"/>
                  </a:lnTo>
                  <a:lnTo>
                    <a:pt x="613" y="6"/>
                  </a:lnTo>
                  <a:lnTo>
                    <a:pt x="615" y="16"/>
                  </a:lnTo>
                  <a:lnTo>
                    <a:pt x="606" y="27"/>
                  </a:lnTo>
                  <a:lnTo>
                    <a:pt x="603" y="34"/>
                  </a:lnTo>
                  <a:lnTo>
                    <a:pt x="600" y="49"/>
                  </a:lnTo>
                  <a:lnTo>
                    <a:pt x="600" y="79"/>
                  </a:lnTo>
                  <a:lnTo>
                    <a:pt x="600" y="103"/>
                  </a:lnTo>
                  <a:lnTo>
                    <a:pt x="592" y="124"/>
                  </a:lnTo>
                  <a:lnTo>
                    <a:pt x="583" y="145"/>
                  </a:lnTo>
                  <a:lnTo>
                    <a:pt x="576" y="162"/>
                  </a:lnTo>
                  <a:lnTo>
                    <a:pt x="574" y="186"/>
                  </a:lnTo>
                  <a:lnTo>
                    <a:pt x="574" y="216"/>
                  </a:lnTo>
                  <a:lnTo>
                    <a:pt x="568" y="244"/>
                  </a:lnTo>
                  <a:lnTo>
                    <a:pt x="568" y="282"/>
                  </a:lnTo>
                  <a:lnTo>
                    <a:pt x="588" y="300"/>
                  </a:lnTo>
                  <a:lnTo>
                    <a:pt x="607" y="325"/>
                  </a:lnTo>
                  <a:lnTo>
                    <a:pt x="645" y="325"/>
                  </a:lnTo>
                  <a:lnTo>
                    <a:pt x="678" y="312"/>
                  </a:lnTo>
                  <a:lnTo>
                    <a:pt x="697" y="292"/>
                  </a:lnTo>
                  <a:lnTo>
                    <a:pt x="720" y="277"/>
                  </a:lnTo>
                  <a:lnTo>
                    <a:pt x="777" y="274"/>
                  </a:lnTo>
                  <a:lnTo>
                    <a:pt x="801" y="265"/>
                  </a:lnTo>
                  <a:lnTo>
                    <a:pt x="816" y="253"/>
                  </a:lnTo>
                  <a:lnTo>
                    <a:pt x="859" y="252"/>
                  </a:lnTo>
                  <a:lnTo>
                    <a:pt x="865" y="265"/>
                  </a:lnTo>
                  <a:lnTo>
                    <a:pt x="861" y="279"/>
                  </a:lnTo>
                  <a:lnTo>
                    <a:pt x="843" y="288"/>
                  </a:lnTo>
                  <a:lnTo>
                    <a:pt x="819" y="300"/>
                  </a:lnTo>
                  <a:lnTo>
                    <a:pt x="796" y="324"/>
                  </a:lnTo>
                  <a:lnTo>
                    <a:pt x="786" y="334"/>
                  </a:lnTo>
                  <a:lnTo>
                    <a:pt x="765" y="343"/>
                  </a:lnTo>
                  <a:lnTo>
                    <a:pt x="735" y="352"/>
                  </a:lnTo>
                  <a:lnTo>
                    <a:pt x="714" y="367"/>
                  </a:lnTo>
                  <a:lnTo>
                    <a:pt x="687" y="390"/>
                  </a:lnTo>
                  <a:lnTo>
                    <a:pt x="669" y="409"/>
                  </a:lnTo>
                  <a:lnTo>
                    <a:pt x="649" y="420"/>
                  </a:lnTo>
                  <a:lnTo>
                    <a:pt x="648" y="481"/>
                  </a:lnTo>
                  <a:lnTo>
                    <a:pt x="673" y="510"/>
                  </a:lnTo>
                  <a:lnTo>
                    <a:pt x="703" y="526"/>
                  </a:lnTo>
                  <a:lnTo>
                    <a:pt x="730" y="531"/>
                  </a:lnTo>
                  <a:lnTo>
                    <a:pt x="751" y="535"/>
                  </a:lnTo>
                  <a:lnTo>
                    <a:pt x="777" y="549"/>
                  </a:lnTo>
                  <a:lnTo>
                    <a:pt x="795" y="567"/>
                  </a:lnTo>
                  <a:lnTo>
                    <a:pt x="819" y="577"/>
                  </a:lnTo>
                  <a:lnTo>
                    <a:pt x="846" y="583"/>
                  </a:lnTo>
                  <a:lnTo>
                    <a:pt x="861" y="592"/>
                  </a:lnTo>
                  <a:lnTo>
                    <a:pt x="874" y="606"/>
                  </a:lnTo>
                  <a:lnTo>
                    <a:pt x="889" y="621"/>
                  </a:lnTo>
                  <a:lnTo>
                    <a:pt x="888" y="634"/>
                  </a:lnTo>
                  <a:lnTo>
                    <a:pt x="867" y="637"/>
                  </a:lnTo>
                  <a:lnTo>
                    <a:pt x="853" y="631"/>
                  </a:lnTo>
                  <a:lnTo>
                    <a:pt x="832" y="618"/>
                  </a:lnTo>
                  <a:lnTo>
                    <a:pt x="807" y="618"/>
                  </a:lnTo>
                  <a:lnTo>
                    <a:pt x="780" y="618"/>
                  </a:lnTo>
                  <a:lnTo>
                    <a:pt x="759" y="615"/>
                  </a:lnTo>
                  <a:lnTo>
                    <a:pt x="736" y="592"/>
                  </a:lnTo>
                  <a:lnTo>
                    <a:pt x="718" y="588"/>
                  </a:lnTo>
                  <a:lnTo>
                    <a:pt x="684" y="588"/>
                  </a:lnTo>
                  <a:lnTo>
                    <a:pt x="615" y="588"/>
                  </a:lnTo>
                  <a:lnTo>
                    <a:pt x="604" y="606"/>
                  </a:lnTo>
                  <a:lnTo>
                    <a:pt x="589" y="621"/>
                  </a:lnTo>
                  <a:lnTo>
                    <a:pt x="576" y="628"/>
                  </a:lnTo>
                  <a:lnTo>
                    <a:pt x="580" y="666"/>
                  </a:lnTo>
                  <a:lnTo>
                    <a:pt x="600" y="702"/>
                  </a:lnTo>
                  <a:lnTo>
                    <a:pt x="618" y="723"/>
                  </a:lnTo>
                  <a:lnTo>
                    <a:pt x="630" y="753"/>
                  </a:lnTo>
                  <a:lnTo>
                    <a:pt x="631" y="787"/>
                  </a:lnTo>
                  <a:lnTo>
                    <a:pt x="640" y="807"/>
                  </a:lnTo>
                  <a:lnTo>
                    <a:pt x="654" y="838"/>
                  </a:lnTo>
                  <a:lnTo>
                    <a:pt x="664" y="862"/>
                  </a:lnTo>
                  <a:lnTo>
                    <a:pt x="664" y="889"/>
                  </a:lnTo>
                  <a:lnTo>
                    <a:pt x="654" y="898"/>
                  </a:lnTo>
                  <a:lnTo>
                    <a:pt x="642" y="898"/>
                  </a:lnTo>
                  <a:lnTo>
                    <a:pt x="624" y="870"/>
                  </a:lnTo>
                  <a:lnTo>
                    <a:pt x="612" y="837"/>
                  </a:lnTo>
                  <a:lnTo>
                    <a:pt x="583" y="808"/>
                  </a:lnTo>
                  <a:lnTo>
                    <a:pt x="568" y="789"/>
                  </a:lnTo>
                  <a:lnTo>
                    <a:pt x="556" y="760"/>
                  </a:lnTo>
                  <a:lnTo>
                    <a:pt x="549" y="738"/>
                  </a:lnTo>
                  <a:lnTo>
                    <a:pt x="513" y="708"/>
                  </a:lnTo>
                  <a:lnTo>
                    <a:pt x="489" y="682"/>
                  </a:lnTo>
                  <a:lnTo>
                    <a:pt x="415" y="684"/>
                  </a:lnTo>
                  <a:lnTo>
                    <a:pt x="390" y="730"/>
                  </a:lnTo>
                  <a:lnTo>
                    <a:pt x="372" y="759"/>
                  </a:lnTo>
                  <a:lnTo>
                    <a:pt x="361" y="798"/>
                  </a:lnTo>
                  <a:lnTo>
                    <a:pt x="339" y="838"/>
                  </a:lnTo>
                  <a:lnTo>
                    <a:pt x="316" y="874"/>
                  </a:lnTo>
                  <a:lnTo>
                    <a:pt x="294" y="907"/>
                  </a:lnTo>
                  <a:lnTo>
                    <a:pt x="285" y="915"/>
                  </a:lnTo>
                  <a:lnTo>
                    <a:pt x="268" y="909"/>
                  </a:lnTo>
                  <a:lnTo>
                    <a:pt x="268" y="894"/>
                  </a:lnTo>
                  <a:lnTo>
                    <a:pt x="276" y="867"/>
                  </a:lnTo>
                  <a:lnTo>
                    <a:pt x="291" y="837"/>
                  </a:lnTo>
                  <a:lnTo>
                    <a:pt x="294" y="790"/>
                  </a:lnTo>
                  <a:lnTo>
                    <a:pt x="298" y="766"/>
                  </a:lnTo>
                  <a:lnTo>
                    <a:pt x="313" y="744"/>
                  </a:lnTo>
                  <a:lnTo>
                    <a:pt x="319" y="699"/>
                  </a:lnTo>
                  <a:lnTo>
                    <a:pt x="324" y="664"/>
                  </a:lnTo>
                  <a:lnTo>
                    <a:pt x="336" y="637"/>
                  </a:lnTo>
                  <a:lnTo>
                    <a:pt x="309" y="609"/>
                  </a:lnTo>
                  <a:lnTo>
                    <a:pt x="283" y="583"/>
                  </a:lnTo>
                  <a:lnTo>
                    <a:pt x="271" y="577"/>
                  </a:lnTo>
                  <a:lnTo>
                    <a:pt x="231" y="601"/>
                  </a:lnTo>
                  <a:lnTo>
                    <a:pt x="201" y="619"/>
                  </a:lnTo>
                  <a:lnTo>
                    <a:pt x="162" y="633"/>
                  </a:lnTo>
                  <a:lnTo>
                    <a:pt x="118" y="640"/>
                  </a:lnTo>
                  <a:lnTo>
                    <a:pt x="88" y="655"/>
                  </a:lnTo>
                  <a:lnTo>
                    <a:pt x="63" y="666"/>
                  </a:lnTo>
                  <a:lnTo>
                    <a:pt x="27" y="666"/>
                  </a:lnTo>
                  <a:lnTo>
                    <a:pt x="16" y="655"/>
                  </a:lnTo>
                  <a:lnTo>
                    <a:pt x="30" y="642"/>
                  </a:lnTo>
                  <a:lnTo>
                    <a:pt x="67" y="628"/>
                  </a:lnTo>
                  <a:lnTo>
                    <a:pt x="94" y="606"/>
                  </a:lnTo>
                  <a:lnTo>
                    <a:pt x="120" y="588"/>
                  </a:lnTo>
                  <a:lnTo>
                    <a:pt x="136" y="576"/>
                  </a:lnTo>
                  <a:lnTo>
                    <a:pt x="162" y="567"/>
                  </a:lnTo>
                  <a:lnTo>
                    <a:pt x="204" y="531"/>
                  </a:lnTo>
                  <a:lnTo>
                    <a:pt x="231" y="510"/>
                  </a:lnTo>
                  <a:lnTo>
                    <a:pt x="247" y="504"/>
                  </a:lnTo>
                  <a:lnTo>
                    <a:pt x="250" y="429"/>
                  </a:lnTo>
                  <a:lnTo>
                    <a:pt x="204" y="396"/>
                  </a:lnTo>
                  <a:lnTo>
                    <a:pt x="190" y="390"/>
                  </a:lnTo>
                  <a:lnTo>
                    <a:pt x="129" y="385"/>
                  </a:lnTo>
                  <a:lnTo>
                    <a:pt x="105" y="369"/>
                  </a:lnTo>
                  <a:lnTo>
                    <a:pt x="81" y="355"/>
                  </a:lnTo>
                  <a:lnTo>
                    <a:pt x="63" y="345"/>
                  </a:lnTo>
                  <a:lnTo>
                    <a:pt x="34" y="339"/>
                  </a:lnTo>
                  <a:lnTo>
                    <a:pt x="3" y="307"/>
                  </a:lnTo>
                  <a:lnTo>
                    <a:pt x="0" y="291"/>
                  </a:lnTo>
                  <a:lnTo>
                    <a:pt x="9" y="285"/>
                  </a:lnTo>
                  <a:lnTo>
                    <a:pt x="39" y="286"/>
                  </a:lnTo>
                  <a:lnTo>
                    <a:pt x="67" y="301"/>
                  </a:lnTo>
                  <a:lnTo>
                    <a:pt x="85" y="304"/>
                  </a:lnTo>
                  <a:lnTo>
                    <a:pt x="115" y="306"/>
                  </a:lnTo>
                  <a:lnTo>
                    <a:pt x="148" y="318"/>
                  </a:lnTo>
                  <a:lnTo>
                    <a:pt x="165" y="324"/>
                  </a:lnTo>
                  <a:lnTo>
                    <a:pt x="226" y="327"/>
                  </a:lnTo>
                  <a:lnTo>
                    <a:pt x="258" y="334"/>
                  </a:lnTo>
                  <a:lnTo>
                    <a:pt x="279" y="334"/>
                  </a:lnTo>
                </a:path>
              </a:pathLst>
            </a:custGeom>
            <a:solidFill>
              <a:schemeClr val="hlink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ltGray">
            <a:xfrm>
              <a:off x="6" y="3160"/>
              <a:ext cx="890" cy="916"/>
            </a:xfrm>
            <a:custGeom>
              <a:avLst/>
              <a:gdLst/>
              <a:ahLst/>
              <a:cxnLst>
                <a:cxn ang="0">
                  <a:pos x="307" y="292"/>
                </a:cxn>
                <a:cxn ang="0">
                  <a:pos x="307" y="234"/>
                </a:cxn>
                <a:cxn ang="0">
                  <a:pos x="261" y="159"/>
                </a:cxn>
                <a:cxn ang="0">
                  <a:pos x="247" y="91"/>
                </a:cxn>
                <a:cxn ang="0">
                  <a:pos x="225" y="24"/>
                </a:cxn>
                <a:cxn ang="0">
                  <a:pos x="259" y="21"/>
                </a:cxn>
                <a:cxn ang="0">
                  <a:pos x="298" y="82"/>
                </a:cxn>
                <a:cxn ang="0">
                  <a:pos x="322" y="118"/>
                </a:cxn>
                <a:cxn ang="0">
                  <a:pos x="358" y="180"/>
                </a:cxn>
                <a:cxn ang="0">
                  <a:pos x="406" y="240"/>
                </a:cxn>
                <a:cxn ang="0">
                  <a:pos x="505" y="184"/>
                </a:cxn>
                <a:cxn ang="0">
                  <a:pos x="514" y="118"/>
                </a:cxn>
                <a:cxn ang="0">
                  <a:pos x="552" y="69"/>
                </a:cxn>
                <a:cxn ang="0">
                  <a:pos x="589" y="13"/>
                </a:cxn>
                <a:cxn ang="0">
                  <a:pos x="615" y="16"/>
                </a:cxn>
                <a:cxn ang="0">
                  <a:pos x="600" y="49"/>
                </a:cxn>
                <a:cxn ang="0">
                  <a:pos x="592" y="124"/>
                </a:cxn>
                <a:cxn ang="0">
                  <a:pos x="574" y="186"/>
                </a:cxn>
                <a:cxn ang="0">
                  <a:pos x="568" y="282"/>
                </a:cxn>
                <a:cxn ang="0">
                  <a:pos x="645" y="325"/>
                </a:cxn>
                <a:cxn ang="0">
                  <a:pos x="720" y="277"/>
                </a:cxn>
                <a:cxn ang="0">
                  <a:pos x="816" y="253"/>
                </a:cxn>
                <a:cxn ang="0">
                  <a:pos x="861" y="279"/>
                </a:cxn>
                <a:cxn ang="0">
                  <a:pos x="796" y="324"/>
                </a:cxn>
                <a:cxn ang="0">
                  <a:pos x="735" y="352"/>
                </a:cxn>
                <a:cxn ang="0">
                  <a:pos x="669" y="409"/>
                </a:cxn>
                <a:cxn ang="0">
                  <a:pos x="673" y="510"/>
                </a:cxn>
                <a:cxn ang="0">
                  <a:pos x="751" y="535"/>
                </a:cxn>
                <a:cxn ang="0">
                  <a:pos x="819" y="577"/>
                </a:cxn>
                <a:cxn ang="0">
                  <a:pos x="874" y="606"/>
                </a:cxn>
                <a:cxn ang="0">
                  <a:pos x="867" y="637"/>
                </a:cxn>
                <a:cxn ang="0">
                  <a:pos x="807" y="618"/>
                </a:cxn>
                <a:cxn ang="0">
                  <a:pos x="736" y="592"/>
                </a:cxn>
                <a:cxn ang="0">
                  <a:pos x="615" y="588"/>
                </a:cxn>
                <a:cxn ang="0">
                  <a:pos x="576" y="628"/>
                </a:cxn>
                <a:cxn ang="0">
                  <a:pos x="618" y="723"/>
                </a:cxn>
                <a:cxn ang="0">
                  <a:pos x="640" y="807"/>
                </a:cxn>
                <a:cxn ang="0">
                  <a:pos x="664" y="889"/>
                </a:cxn>
                <a:cxn ang="0">
                  <a:pos x="624" y="870"/>
                </a:cxn>
                <a:cxn ang="0">
                  <a:pos x="568" y="789"/>
                </a:cxn>
                <a:cxn ang="0">
                  <a:pos x="513" y="708"/>
                </a:cxn>
                <a:cxn ang="0">
                  <a:pos x="390" y="730"/>
                </a:cxn>
                <a:cxn ang="0">
                  <a:pos x="339" y="838"/>
                </a:cxn>
                <a:cxn ang="0">
                  <a:pos x="285" y="915"/>
                </a:cxn>
                <a:cxn ang="0">
                  <a:pos x="276" y="867"/>
                </a:cxn>
                <a:cxn ang="0">
                  <a:pos x="298" y="766"/>
                </a:cxn>
                <a:cxn ang="0">
                  <a:pos x="324" y="664"/>
                </a:cxn>
                <a:cxn ang="0">
                  <a:pos x="283" y="583"/>
                </a:cxn>
                <a:cxn ang="0">
                  <a:pos x="201" y="619"/>
                </a:cxn>
                <a:cxn ang="0">
                  <a:pos x="88" y="655"/>
                </a:cxn>
                <a:cxn ang="0">
                  <a:pos x="16" y="655"/>
                </a:cxn>
                <a:cxn ang="0">
                  <a:pos x="94" y="606"/>
                </a:cxn>
                <a:cxn ang="0">
                  <a:pos x="162" y="567"/>
                </a:cxn>
                <a:cxn ang="0">
                  <a:pos x="247" y="504"/>
                </a:cxn>
                <a:cxn ang="0">
                  <a:pos x="190" y="390"/>
                </a:cxn>
                <a:cxn ang="0">
                  <a:pos x="81" y="355"/>
                </a:cxn>
                <a:cxn ang="0">
                  <a:pos x="3" y="307"/>
                </a:cxn>
                <a:cxn ang="0">
                  <a:pos x="39" y="286"/>
                </a:cxn>
                <a:cxn ang="0">
                  <a:pos x="115" y="306"/>
                </a:cxn>
                <a:cxn ang="0">
                  <a:pos x="226" y="327"/>
                </a:cxn>
              </a:cxnLst>
              <a:rect l="0" t="0" r="r" b="b"/>
              <a:pathLst>
                <a:path w="890" h="916">
                  <a:moveTo>
                    <a:pt x="279" y="334"/>
                  </a:moveTo>
                  <a:lnTo>
                    <a:pt x="292" y="312"/>
                  </a:lnTo>
                  <a:lnTo>
                    <a:pt x="307" y="292"/>
                  </a:lnTo>
                  <a:lnTo>
                    <a:pt x="324" y="276"/>
                  </a:lnTo>
                  <a:lnTo>
                    <a:pt x="313" y="255"/>
                  </a:lnTo>
                  <a:lnTo>
                    <a:pt x="307" y="234"/>
                  </a:lnTo>
                  <a:lnTo>
                    <a:pt x="288" y="202"/>
                  </a:lnTo>
                  <a:lnTo>
                    <a:pt x="274" y="181"/>
                  </a:lnTo>
                  <a:lnTo>
                    <a:pt x="261" y="159"/>
                  </a:lnTo>
                  <a:lnTo>
                    <a:pt x="256" y="139"/>
                  </a:lnTo>
                  <a:lnTo>
                    <a:pt x="256" y="118"/>
                  </a:lnTo>
                  <a:lnTo>
                    <a:pt x="247" y="91"/>
                  </a:lnTo>
                  <a:lnTo>
                    <a:pt x="237" y="70"/>
                  </a:lnTo>
                  <a:lnTo>
                    <a:pt x="226" y="46"/>
                  </a:lnTo>
                  <a:lnTo>
                    <a:pt x="225" y="24"/>
                  </a:lnTo>
                  <a:lnTo>
                    <a:pt x="232" y="10"/>
                  </a:lnTo>
                  <a:lnTo>
                    <a:pt x="247" y="9"/>
                  </a:lnTo>
                  <a:lnTo>
                    <a:pt x="259" y="21"/>
                  </a:lnTo>
                  <a:lnTo>
                    <a:pt x="270" y="46"/>
                  </a:lnTo>
                  <a:lnTo>
                    <a:pt x="280" y="61"/>
                  </a:lnTo>
                  <a:lnTo>
                    <a:pt x="298" y="82"/>
                  </a:lnTo>
                  <a:lnTo>
                    <a:pt x="309" y="88"/>
                  </a:lnTo>
                  <a:lnTo>
                    <a:pt x="315" y="99"/>
                  </a:lnTo>
                  <a:lnTo>
                    <a:pt x="322" y="118"/>
                  </a:lnTo>
                  <a:lnTo>
                    <a:pt x="330" y="141"/>
                  </a:lnTo>
                  <a:lnTo>
                    <a:pt x="339" y="160"/>
                  </a:lnTo>
                  <a:lnTo>
                    <a:pt x="358" y="180"/>
                  </a:lnTo>
                  <a:lnTo>
                    <a:pt x="379" y="205"/>
                  </a:lnTo>
                  <a:lnTo>
                    <a:pt x="399" y="225"/>
                  </a:lnTo>
                  <a:lnTo>
                    <a:pt x="406" y="240"/>
                  </a:lnTo>
                  <a:lnTo>
                    <a:pt x="474" y="241"/>
                  </a:lnTo>
                  <a:lnTo>
                    <a:pt x="495" y="208"/>
                  </a:lnTo>
                  <a:lnTo>
                    <a:pt x="505" y="184"/>
                  </a:lnTo>
                  <a:lnTo>
                    <a:pt x="507" y="160"/>
                  </a:lnTo>
                  <a:lnTo>
                    <a:pt x="510" y="141"/>
                  </a:lnTo>
                  <a:lnTo>
                    <a:pt x="514" y="118"/>
                  </a:lnTo>
                  <a:lnTo>
                    <a:pt x="529" y="94"/>
                  </a:lnTo>
                  <a:lnTo>
                    <a:pt x="540" y="85"/>
                  </a:lnTo>
                  <a:lnTo>
                    <a:pt x="552" y="69"/>
                  </a:lnTo>
                  <a:lnTo>
                    <a:pt x="561" y="45"/>
                  </a:lnTo>
                  <a:lnTo>
                    <a:pt x="571" y="27"/>
                  </a:lnTo>
                  <a:lnTo>
                    <a:pt x="589" y="13"/>
                  </a:lnTo>
                  <a:lnTo>
                    <a:pt x="604" y="0"/>
                  </a:lnTo>
                  <a:lnTo>
                    <a:pt x="613" y="6"/>
                  </a:lnTo>
                  <a:lnTo>
                    <a:pt x="615" y="16"/>
                  </a:lnTo>
                  <a:lnTo>
                    <a:pt x="606" y="27"/>
                  </a:lnTo>
                  <a:lnTo>
                    <a:pt x="603" y="34"/>
                  </a:lnTo>
                  <a:lnTo>
                    <a:pt x="600" y="49"/>
                  </a:lnTo>
                  <a:lnTo>
                    <a:pt x="600" y="79"/>
                  </a:lnTo>
                  <a:lnTo>
                    <a:pt x="600" y="103"/>
                  </a:lnTo>
                  <a:lnTo>
                    <a:pt x="592" y="124"/>
                  </a:lnTo>
                  <a:lnTo>
                    <a:pt x="583" y="145"/>
                  </a:lnTo>
                  <a:lnTo>
                    <a:pt x="576" y="162"/>
                  </a:lnTo>
                  <a:lnTo>
                    <a:pt x="574" y="186"/>
                  </a:lnTo>
                  <a:lnTo>
                    <a:pt x="574" y="216"/>
                  </a:lnTo>
                  <a:lnTo>
                    <a:pt x="568" y="244"/>
                  </a:lnTo>
                  <a:lnTo>
                    <a:pt x="568" y="282"/>
                  </a:lnTo>
                  <a:lnTo>
                    <a:pt x="588" y="300"/>
                  </a:lnTo>
                  <a:lnTo>
                    <a:pt x="607" y="325"/>
                  </a:lnTo>
                  <a:lnTo>
                    <a:pt x="645" y="325"/>
                  </a:lnTo>
                  <a:lnTo>
                    <a:pt x="678" y="312"/>
                  </a:lnTo>
                  <a:lnTo>
                    <a:pt x="697" y="292"/>
                  </a:lnTo>
                  <a:lnTo>
                    <a:pt x="720" y="277"/>
                  </a:lnTo>
                  <a:lnTo>
                    <a:pt x="777" y="274"/>
                  </a:lnTo>
                  <a:lnTo>
                    <a:pt x="801" y="265"/>
                  </a:lnTo>
                  <a:lnTo>
                    <a:pt x="816" y="253"/>
                  </a:lnTo>
                  <a:lnTo>
                    <a:pt x="859" y="252"/>
                  </a:lnTo>
                  <a:lnTo>
                    <a:pt x="865" y="265"/>
                  </a:lnTo>
                  <a:lnTo>
                    <a:pt x="861" y="279"/>
                  </a:lnTo>
                  <a:lnTo>
                    <a:pt x="843" y="288"/>
                  </a:lnTo>
                  <a:lnTo>
                    <a:pt x="819" y="300"/>
                  </a:lnTo>
                  <a:lnTo>
                    <a:pt x="796" y="324"/>
                  </a:lnTo>
                  <a:lnTo>
                    <a:pt x="786" y="334"/>
                  </a:lnTo>
                  <a:lnTo>
                    <a:pt x="765" y="343"/>
                  </a:lnTo>
                  <a:lnTo>
                    <a:pt x="735" y="352"/>
                  </a:lnTo>
                  <a:lnTo>
                    <a:pt x="714" y="367"/>
                  </a:lnTo>
                  <a:lnTo>
                    <a:pt x="687" y="390"/>
                  </a:lnTo>
                  <a:lnTo>
                    <a:pt x="669" y="409"/>
                  </a:lnTo>
                  <a:lnTo>
                    <a:pt x="649" y="420"/>
                  </a:lnTo>
                  <a:lnTo>
                    <a:pt x="648" y="481"/>
                  </a:lnTo>
                  <a:lnTo>
                    <a:pt x="673" y="510"/>
                  </a:lnTo>
                  <a:lnTo>
                    <a:pt x="703" y="526"/>
                  </a:lnTo>
                  <a:lnTo>
                    <a:pt x="730" y="531"/>
                  </a:lnTo>
                  <a:lnTo>
                    <a:pt x="751" y="535"/>
                  </a:lnTo>
                  <a:lnTo>
                    <a:pt x="777" y="549"/>
                  </a:lnTo>
                  <a:lnTo>
                    <a:pt x="795" y="567"/>
                  </a:lnTo>
                  <a:lnTo>
                    <a:pt x="819" y="577"/>
                  </a:lnTo>
                  <a:lnTo>
                    <a:pt x="846" y="583"/>
                  </a:lnTo>
                  <a:lnTo>
                    <a:pt x="861" y="592"/>
                  </a:lnTo>
                  <a:lnTo>
                    <a:pt x="874" y="606"/>
                  </a:lnTo>
                  <a:lnTo>
                    <a:pt x="889" y="621"/>
                  </a:lnTo>
                  <a:lnTo>
                    <a:pt x="888" y="634"/>
                  </a:lnTo>
                  <a:lnTo>
                    <a:pt x="867" y="637"/>
                  </a:lnTo>
                  <a:lnTo>
                    <a:pt x="853" y="631"/>
                  </a:lnTo>
                  <a:lnTo>
                    <a:pt x="832" y="618"/>
                  </a:lnTo>
                  <a:lnTo>
                    <a:pt x="807" y="618"/>
                  </a:lnTo>
                  <a:lnTo>
                    <a:pt x="780" y="618"/>
                  </a:lnTo>
                  <a:lnTo>
                    <a:pt x="759" y="615"/>
                  </a:lnTo>
                  <a:lnTo>
                    <a:pt x="736" y="592"/>
                  </a:lnTo>
                  <a:lnTo>
                    <a:pt x="718" y="588"/>
                  </a:lnTo>
                  <a:lnTo>
                    <a:pt x="684" y="588"/>
                  </a:lnTo>
                  <a:lnTo>
                    <a:pt x="615" y="588"/>
                  </a:lnTo>
                  <a:lnTo>
                    <a:pt x="604" y="606"/>
                  </a:lnTo>
                  <a:lnTo>
                    <a:pt x="589" y="621"/>
                  </a:lnTo>
                  <a:lnTo>
                    <a:pt x="576" y="628"/>
                  </a:lnTo>
                  <a:lnTo>
                    <a:pt x="580" y="666"/>
                  </a:lnTo>
                  <a:lnTo>
                    <a:pt x="600" y="702"/>
                  </a:lnTo>
                  <a:lnTo>
                    <a:pt x="618" y="723"/>
                  </a:lnTo>
                  <a:lnTo>
                    <a:pt x="630" y="753"/>
                  </a:lnTo>
                  <a:lnTo>
                    <a:pt x="631" y="787"/>
                  </a:lnTo>
                  <a:lnTo>
                    <a:pt x="640" y="807"/>
                  </a:lnTo>
                  <a:lnTo>
                    <a:pt x="654" y="838"/>
                  </a:lnTo>
                  <a:lnTo>
                    <a:pt x="664" y="862"/>
                  </a:lnTo>
                  <a:lnTo>
                    <a:pt x="664" y="889"/>
                  </a:lnTo>
                  <a:lnTo>
                    <a:pt x="654" y="898"/>
                  </a:lnTo>
                  <a:lnTo>
                    <a:pt x="642" y="898"/>
                  </a:lnTo>
                  <a:lnTo>
                    <a:pt x="624" y="870"/>
                  </a:lnTo>
                  <a:lnTo>
                    <a:pt x="612" y="837"/>
                  </a:lnTo>
                  <a:lnTo>
                    <a:pt x="583" y="808"/>
                  </a:lnTo>
                  <a:lnTo>
                    <a:pt x="568" y="789"/>
                  </a:lnTo>
                  <a:lnTo>
                    <a:pt x="556" y="760"/>
                  </a:lnTo>
                  <a:lnTo>
                    <a:pt x="549" y="738"/>
                  </a:lnTo>
                  <a:lnTo>
                    <a:pt x="513" y="708"/>
                  </a:lnTo>
                  <a:lnTo>
                    <a:pt x="489" y="682"/>
                  </a:lnTo>
                  <a:lnTo>
                    <a:pt x="415" y="684"/>
                  </a:lnTo>
                  <a:lnTo>
                    <a:pt x="390" y="730"/>
                  </a:lnTo>
                  <a:lnTo>
                    <a:pt x="372" y="759"/>
                  </a:lnTo>
                  <a:lnTo>
                    <a:pt x="361" y="798"/>
                  </a:lnTo>
                  <a:lnTo>
                    <a:pt x="339" y="838"/>
                  </a:lnTo>
                  <a:lnTo>
                    <a:pt x="316" y="874"/>
                  </a:lnTo>
                  <a:lnTo>
                    <a:pt x="294" y="907"/>
                  </a:lnTo>
                  <a:lnTo>
                    <a:pt x="285" y="915"/>
                  </a:lnTo>
                  <a:lnTo>
                    <a:pt x="268" y="909"/>
                  </a:lnTo>
                  <a:lnTo>
                    <a:pt x="268" y="894"/>
                  </a:lnTo>
                  <a:lnTo>
                    <a:pt x="276" y="867"/>
                  </a:lnTo>
                  <a:lnTo>
                    <a:pt x="291" y="837"/>
                  </a:lnTo>
                  <a:lnTo>
                    <a:pt x="294" y="790"/>
                  </a:lnTo>
                  <a:lnTo>
                    <a:pt x="298" y="766"/>
                  </a:lnTo>
                  <a:lnTo>
                    <a:pt x="313" y="744"/>
                  </a:lnTo>
                  <a:lnTo>
                    <a:pt x="319" y="699"/>
                  </a:lnTo>
                  <a:lnTo>
                    <a:pt x="324" y="664"/>
                  </a:lnTo>
                  <a:lnTo>
                    <a:pt x="336" y="637"/>
                  </a:lnTo>
                  <a:lnTo>
                    <a:pt x="309" y="609"/>
                  </a:lnTo>
                  <a:lnTo>
                    <a:pt x="283" y="583"/>
                  </a:lnTo>
                  <a:lnTo>
                    <a:pt x="271" y="577"/>
                  </a:lnTo>
                  <a:lnTo>
                    <a:pt x="231" y="601"/>
                  </a:lnTo>
                  <a:lnTo>
                    <a:pt x="201" y="619"/>
                  </a:lnTo>
                  <a:lnTo>
                    <a:pt x="162" y="633"/>
                  </a:lnTo>
                  <a:lnTo>
                    <a:pt x="118" y="640"/>
                  </a:lnTo>
                  <a:lnTo>
                    <a:pt x="88" y="655"/>
                  </a:lnTo>
                  <a:lnTo>
                    <a:pt x="63" y="666"/>
                  </a:lnTo>
                  <a:lnTo>
                    <a:pt x="27" y="666"/>
                  </a:lnTo>
                  <a:lnTo>
                    <a:pt x="16" y="655"/>
                  </a:lnTo>
                  <a:lnTo>
                    <a:pt x="30" y="642"/>
                  </a:lnTo>
                  <a:lnTo>
                    <a:pt x="67" y="628"/>
                  </a:lnTo>
                  <a:lnTo>
                    <a:pt x="94" y="606"/>
                  </a:lnTo>
                  <a:lnTo>
                    <a:pt x="120" y="588"/>
                  </a:lnTo>
                  <a:lnTo>
                    <a:pt x="136" y="576"/>
                  </a:lnTo>
                  <a:lnTo>
                    <a:pt x="162" y="567"/>
                  </a:lnTo>
                  <a:lnTo>
                    <a:pt x="204" y="531"/>
                  </a:lnTo>
                  <a:lnTo>
                    <a:pt x="231" y="510"/>
                  </a:lnTo>
                  <a:lnTo>
                    <a:pt x="247" y="504"/>
                  </a:lnTo>
                  <a:lnTo>
                    <a:pt x="250" y="429"/>
                  </a:lnTo>
                  <a:lnTo>
                    <a:pt x="204" y="396"/>
                  </a:lnTo>
                  <a:lnTo>
                    <a:pt x="190" y="390"/>
                  </a:lnTo>
                  <a:lnTo>
                    <a:pt x="129" y="385"/>
                  </a:lnTo>
                  <a:lnTo>
                    <a:pt x="105" y="369"/>
                  </a:lnTo>
                  <a:lnTo>
                    <a:pt x="81" y="355"/>
                  </a:lnTo>
                  <a:lnTo>
                    <a:pt x="63" y="345"/>
                  </a:lnTo>
                  <a:lnTo>
                    <a:pt x="34" y="339"/>
                  </a:lnTo>
                  <a:lnTo>
                    <a:pt x="3" y="307"/>
                  </a:lnTo>
                  <a:lnTo>
                    <a:pt x="0" y="291"/>
                  </a:lnTo>
                  <a:lnTo>
                    <a:pt x="9" y="285"/>
                  </a:lnTo>
                  <a:lnTo>
                    <a:pt x="39" y="286"/>
                  </a:lnTo>
                  <a:lnTo>
                    <a:pt x="67" y="301"/>
                  </a:lnTo>
                  <a:lnTo>
                    <a:pt x="85" y="304"/>
                  </a:lnTo>
                  <a:lnTo>
                    <a:pt x="115" y="306"/>
                  </a:lnTo>
                  <a:lnTo>
                    <a:pt x="148" y="318"/>
                  </a:lnTo>
                  <a:lnTo>
                    <a:pt x="165" y="324"/>
                  </a:lnTo>
                  <a:lnTo>
                    <a:pt x="226" y="327"/>
                  </a:lnTo>
                  <a:lnTo>
                    <a:pt x="258" y="334"/>
                  </a:lnTo>
                  <a:lnTo>
                    <a:pt x="279" y="334"/>
                  </a:lnTo>
                </a:path>
              </a:pathLst>
            </a:custGeom>
            <a:solidFill>
              <a:schemeClr val="hlink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grpSp>
          <p:nvGrpSpPr>
            <p:cNvPr id="10" name="Group 13"/>
            <p:cNvGrpSpPr>
              <a:grpSpLocks/>
            </p:cNvGrpSpPr>
            <p:nvPr/>
          </p:nvGrpSpPr>
          <p:grpSpPr bwMode="auto">
            <a:xfrm>
              <a:off x="993" y="1940"/>
              <a:ext cx="4766" cy="119"/>
              <a:chOff x="993" y="1940"/>
              <a:chExt cx="4766" cy="119"/>
            </a:xfrm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ltGray">
              <a:xfrm>
                <a:off x="996" y="1947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2" name="Line 8"/>
              <p:cNvSpPr>
                <a:spLocks noChangeShapeType="1"/>
              </p:cNvSpPr>
              <p:nvPr/>
            </p:nvSpPr>
            <p:spPr bwMode="ltGray">
              <a:xfrm>
                <a:off x="999" y="2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3" name="Line 9"/>
              <p:cNvSpPr>
                <a:spLocks noChangeShapeType="1"/>
              </p:cNvSpPr>
              <p:nvPr/>
            </p:nvSpPr>
            <p:spPr bwMode="ltGray">
              <a:xfrm>
                <a:off x="999" y="2033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4" name="Line 10"/>
              <p:cNvSpPr>
                <a:spLocks noChangeShapeType="1"/>
              </p:cNvSpPr>
              <p:nvPr/>
            </p:nvSpPr>
            <p:spPr bwMode="ltGray">
              <a:xfrm>
                <a:off x="999" y="2003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5" name="Line 11"/>
              <p:cNvSpPr>
                <a:spLocks noChangeShapeType="1"/>
              </p:cNvSpPr>
              <p:nvPr/>
            </p:nvSpPr>
            <p:spPr bwMode="ltGray">
              <a:xfrm>
                <a:off x="999" y="1969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ltGray">
              <a:xfrm>
                <a:off x="993" y="1940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sp>
        <p:nvSpPr>
          <p:cNvPr id="2063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6002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178A7E-D0F4-4957-A644-9F3F1B8EE6DD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9FD9CC-D270-41C5-BFC8-647DF0DE3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A426E-1C76-41B0-8F5B-1FF55BEE5AD4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D9FC6-A307-4ACF-9FD0-ED78988D9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81CD3-FBFB-4D48-972B-98F413429F69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055EE-1BBE-4F27-98EB-5B9BD2229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24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9530-1111-4F7C-A194-7162AD188DBB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F73C0-48E8-45DF-94BC-BA6B2C8A1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43D7C-2D60-49B2-B949-3E3DEA7D04A1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31C52-73C8-4D28-9001-B28A5DB76A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8E658-D8FA-4D09-9E83-442CEBB019EC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12943-DA6C-41B3-B106-70DEC6456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8715A-0168-41A8-B865-5E00D3EC5734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96A68-993F-4D73-85DB-A15D762C7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EC58F-4BA3-480F-BBA9-7CAF19FCE1F2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52D09-643C-46BF-BCF8-38BC40EC9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44137-353F-40CB-9D7A-15623D866330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A9421-8FD4-41CD-8F54-C2022B5DB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F48-FE59-4897-8D27-0590445DD356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70AD-AEAA-4643-85B2-108A2009D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9313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4C318-5A07-42E1-AECA-D8804BE2FC14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2DA-7355-48C0-AF44-AA8D39BC7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grpSp>
          <p:nvGrpSpPr>
            <p:cNvPr id="1032" name="Group 7"/>
            <p:cNvGrpSpPr>
              <a:grpSpLocks/>
            </p:cNvGrpSpPr>
            <p:nvPr/>
          </p:nvGrpSpPr>
          <p:grpSpPr bwMode="auto">
            <a:xfrm>
              <a:off x="0" y="0"/>
              <a:ext cx="926" cy="4319"/>
              <a:chOff x="0" y="0"/>
              <a:chExt cx="926" cy="4319"/>
            </a:xfrm>
          </p:grpSpPr>
          <p:sp>
            <p:nvSpPr>
              <p:cNvPr id="2" name="Rectangle 2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pic>
            <p:nvPicPr>
              <p:cNvPr id="1041" name="Picture 3"/>
              <p:cNvPicPr>
                <a:picLocks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6" y="31"/>
                <a:ext cx="920" cy="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Freeform 4"/>
              <p:cNvSpPr>
                <a:spLocks/>
              </p:cNvSpPr>
              <p:nvPr/>
            </p:nvSpPr>
            <p:spPr bwMode="ltGray">
              <a:xfrm>
                <a:off x="6" y="1023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29" name="Freeform 5"/>
              <p:cNvSpPr>
                <a:spLocks/>
              </p:cNvSpPr>
              <p:nvPr/>
            </p:nvSpPr>
            <p:spPr bwMode="ltGray">
              <a:xfrm>
                <a:off x="6" y="2087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0" name="Freeform 6"/>
              <p:cNvSpPr>
                <a:spLocks/>
              </p:cNvSpPr>
              <p:nvPr/>
            </p:nvSpPr>
            <p:spPr bwMode="ltGray">
              <a:xfrm>
                <a:off x="6" y="3160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grpSp>
          <p:nvGrpSpPr>
            <p:cNvPr id="1033" name="Group 14"/>
            <p:cNvGrpSpPr>
              <a:grpSpLocks/>
            </p:cNvGrpSpPr>
            <p:nvPr/>
          </p:nvGrpSpPr>
          <p:grpSpPr bwMode="auto">
            <a:xfrm>
              <a:off x="993" y="1028"/>
              <a:ext cx="4766" cy="119"/>
              <a:chOff x="993" y="1028"/>
              <a:chExt cx="4766" cy="119"/>
            </a:xfrm>
          </p:grpSpPr>
          <p:sp>
            <p:nvSpPr>
              <p:cNvPr id="4" name="Rectangle 8"/>
              <p:cNvSpPr>
                <a:spLocks noChangeArrowheads="1"/>
              </p:cNvSpPr>
              <p:nvPr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5" name="Line 9"/>
              <p:cNvSpPr>
                <a:spLocks noChangeShapeType="1"/>
              </p:cNvSpPr>
              <p:nvPr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4" name="Line 10"/>
              <p:cNvSpPr>
                <a:spLocks noChangeShapeType="1"/>
              </p:cNvSpPr>
              <p:nvPr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5" name="Line 11"/>
              <p:cNvSpPr>
                <a:spLocks noChangeShapeType="1"/>
              </p:cNvSpPr>
              <p:nvPr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6" name="Line 12"/>
              <p:cNvSpPr>
                <a:spLocks noChangeShapeType="1"/>
              </p:cNvSpPr>
              <p:nvPr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7" name="Freeform 13"/>
              <p:cNvSpPr>
                <a:spLocks/>
              </p:cNvSpPr>
              <p:nvPr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589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7AC8941-0531-4ECE-A2C7-8FEB88455043}" type="datetimeFigureOut">
              <a:rPr lang="en-US"/>
              <a:pPr>
                <a:defRPr/>
              </a:pPr>
              <a:t>4/18/2008</a:t>
            </a:fld>
            <a:endParaRPr lang="en-US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973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6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3B6D86D-3DD3-4837-80A4-EC258394B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lamdunkcentral.com/wp-content/uploads/2008/01/000000000000000000000000000000000000000000000000000000000000000000000000000000000000000000000000000000000000000000000000000000000000000000000000000a74.jpg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1447800"/>
            <a:ext cx="6400800" cy="1752600"/>
          </a:xfrm>
        </p:spPr>
        <p:txBody>
          <a:bodyPr/>
          <a:lstStyle/>
          <a:p>
            <a:r>
              <a:rPr lang="en-US" smtClean="0"/>
              <a:t>Hot Words </a:t>
            </a:r>
          </a:p>
          <a:p>
            <a:r>
              <a:rPr lang="en-US" smtClean="0"/>
              <a:t>#61-66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>
          <a:xfrm>
            <a:off x="228600" y="4724400"/>
            <a:ext cx="3008313" cy="1162050"/>
          </a:xfrm>
        </p:spPr>
        <p:txBody>
          <a:bodyPr/>
          <a:lstStyle/>
          <a:p>
            <a:r>
              <a:rPr lang="en-US" sz="5400" smtClean="0"/>
              <a:t>flagrant </a:t>
            </a:r>
          </a:p>
        </p:txBody>
      </p:sp>
      <p:sp>
        <p:nvSpPr>
          <p:cNvPr id="1536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3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1905000"/>
            <a:ext cx="3008313" cy="4691063"/>
          </a:xfrm>
        </p:spPr>
        <p:txBody>
          <a:bodyPr/>
          <a:lstStyle/>
          <a:p>
            <a:r>
              <a:rPr lang="en-US" sz="1800" smtClean="0"/>
              <a:t>(adj) </a:t>
            </a:r>
          </a:p>
          <a:p>
            <a:r>
              <a:rPr lang="en-US" sz="1800" smtClean="0"/>
              <a:t> glaringly wrong; conspicuously evil</a:t>
            </a:r>
          </a:p>
          <a:p>
            <a:endParaRPr lang="en-US" sz="1800" smtClean="0"/>
          </a:p>
          <a:p>
            <a:r>
              <a:rPr lang="en-US" sz="1800" smtClean="0"/>
              <a:t>- That was a flagrant move from the referee to suspend Odom from the rest of the game.</a:t>
            </a:r>
          </a:p>
          <a:p>
            <a:endParaRPr lang="en-US" smtClean="0"/>
          </a:p>
        </p:txBody>
      </p:sp>
      <p:pic>
        <p:nvPicPr>
          <p:cNvPr id="15364" name="Picture 2" descr="000000000000000000000000000000000000000000000000000000000000000000000000000000000000000000000000000000000000000000000000000000000000000000000000000a74.jpg">
            <a:hlinkClick r:id="rId2" tooltip="000000000000000000000000000000000000000000000000000000000000000000000000000000000000000000000000000000000000000000000000000000000000000000000000000a74.jpg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28600"/>
            <a:ext cx="46767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381000" y="4572000"/>
            <a:ext cx="3008313" cy="1162050"/>
          </a:xfrm>
        </p:spPr>
        <p:txBody>
          <a:bodyPr/>
          <a:lstStyle/>
          <a:p>
            <a:r>
              <a:rPr lang="en-US" sz="4000" smtClean="0"/>
              <a:t>frivolous</a:t>
            </a:r>
          </a:p>
        </p:txBody>
      </p:sp>
      <p:pic>
        <p:nvPicPr>
          <p:cNvPr id="16386" name="Picture 2" descr="frivolous cartoons, frivolous cartoon, frivolous picture, frivolous pictures, frivolous image, frivolous images, frivolous illustration, frivolous illustration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43400" y="1143000"/>
            <a:ext cx="3657600" cy="4343400"/>
          </a:xfrm>
        </p:spPr>
      </p:pic>
      <p:sp>
        <p:nvSpPr>
          <p:cNvPr id="16387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smtClean="0"/>
              <a:t>(adj)</a:t>
            </a:r>
          </a:p>
          <a:p>
            <a:r>
              <a:rPr lang="en-US" sz="1800" smtClean="0"/>
              <a:t>unimportant; not worthy of serious notice</a:t>
            </a:r>
          </a:p>
          <a:p>
            <a:endParaRPr lang="en-US" sz="1800" smtClean="0"/>
          </a:p>
          <a:p>
            <a:r>
              <a:rPr lang="en-US" sz="1800" smtClean="0"/>
              <a:t>- My mom thinks cartoons are a frivolous way to distract people during their time off.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381000" y="4800600"/>
            <a:ext cx="3008313" cy="1162050"/>
          </a:xfrm>
        </p:spPr>
        <p:txBody>
          <a:bodyPr/>
          <a:lstStyle/>
          <a:p>
            <a:r>
              <a:rPr lang="en-US" sz="6000" smtClean="0"/>
              <a:t>futile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7411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smtClean="0"/>
              <a:t>(adj) </a:t>
            </a:r>
          </a:p>
          <a:p>
            <a:r>
              <a:rPr lang="en-US" sz="2000" smtClean="0"/>
              <a:t>hopeless; without effect</a:t>
            </a:r>
          </a:p>
          <a:p>
            <a:endParaRPr lang="en-US" sz="2000" smtClean="0"/>
          </a:p>
          <a:p>
            <a:r>
              <a:rPr lang="en-US" sz="2000" smtClean="0"/>
              <a:t>- Telling a baby not to play with electrical outlets is a futile effort for parents.  Babies touch everything!  </a:t>
            </a:r>
          </a:p>
          <a:p>
            <a:endParaRPr lang="en-US" smtClean="0"/>
          </a:p>
        </p:txBody>
      </p:sp>
      <p:pic>
        <p:nvPicPr>
          <p:cNvPr id="17412" name="Picture 2" descr="http://www.wesleyjsmith.com/blog/uploaded_images/plug1-7631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28600"/>
            <a:ext cx="4953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81000" y="4267200"/>
            <a:ext cx="3008313" cy="1162050"/>
          </a:xfrm>
        </p:spPr>
        <p:txBody>
          <a:bodyPr/>
          <a:lstStyle/>
          <a:p>
            <a:r>
              <a:rPr lang="en-US" sz="4000" smtClean="0"/>
              <a:t>gregarious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8435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smtClean="0"/>
              <a:t>(adj) </a:t>
            </a:r>
          </a:p>
          <a:p>
            <a:r>
              <a:rPr lang="en-US" sz="2000" smtClean="0"/>
              <a:t>enjoying and seeking the company of others</a:t>
            </a:r>
          </a:p>
          <a:p>
            <a:endParaRPr lang="en-US" sz="2000" smtClean="0"/>
          </a:p>
          <a:p>
            <a:r>
              <a:rPr lang="en-US" sz="2000" smtClean="0"/>
              <a:t>- Penguins are a very gregarious species of animals.  They spend copious amounts of time together.  </a:t>
            </a:r>
          </a:p>
        </p:txBody>
      </p:sp>
      <p:pic>
        <p:nvPicPr>
          <p:cNvPr id="18436" name="Picture 4" descr="http://www2.brevard.edu/reynoljh/patagonia/Penguins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371600"/>
            <a:ext cx="42862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228600" y="4343400"/>
            <a:ext cx="3008313" cy="1162050"/>
          </a:xfrm>
        </p:spPr>
        <p:txBody>
          <a:bodyPr/>
          <a:lstStyle/>
          <a:p>
            <a:r>
              <a:rPr lang="en-US" sz="4400" smtClean="0"/>
              <a:t>guile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459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smtClean="0"/>
              <a:t>(n)</a:t>
            </a:r>
            <a:r>
              <a:rPr lang="en-US" sz="2000" b="1" smtClean="0"/>
              <a:t> </a:t>
            </a:r>
          </a:p>
          <a:p>
            <a:r>
              <a:rPr lang="en-US" sz="2000" smtClean="0"/>
              <a:t>cunning; deceitfulness</a:t>
            </a:r>
          </a:p>
          <a:p>
            <a:endParaRPr lang="en-US" sz="2000" smtClean="0"/>
          </a:p>
          <a:p>
            <a:r>
              <a:rPr lang="en-US" sz="2000" smtClean="0"/>
              <a:t>-A well-known characteristic of a fox is his guile in the wild.  </a:t>
            </a:r>
          </a:p>
        </p:txBody>
      </p:sp>
      <p:pic>
        <p:nvPicPr>
          <p:cNvPr id="19460" name="Picture 2" descr="gu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90600"/>
            <a:ext cx="304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81000" y="5029200"/>
            <a:ext cx="3008313" cy="1162050"/>
          </a:xfrm>
        </p:spPr>
        <p:txBody>
          <a:bodyPr/>
          <a:lstStyle/>
          <a:p>
            <a:r>
              <a:rPr lang="en-US" sz="4000" smtClean="0"/>
              <a:t>gullible</a:t>
            </a:r>
          </a:p>
        </p:txBody>
      </p:sp>
      <p:sp>
        <p:nvSpPr>
          <p:cNvPr id="21507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smtClean="0"/>
              <a:t>(adj)</a:t>
            </a:r>
          </a:p>
          <a:p>
            <a:r>
              <a:rPr lang="en-US" sz="2000" smtClean="0"/>
              <a:t>-overly trusting</a:t>
            </a:r>
          </a:p>
          <a:p>
            <a:endParaRPr lang="en-US" sz="2000" smtClean="0"/>
          </a:p>
          <a:p>
            <a:r>
              <a:rPr lang="en-US" sz="2000" smtClean="0"/>
              <a:t>- My sister was so gullible when we were growing up that I told her that dolls came alive at night, and she believed me!</a:t>
            </a:r>
          </a:p>
        </p:txBody>
      </p:sp>
      <p:pic>
        <p:nvPicPr>
          <p:cNvPr id="21510" name="Picture 6" descr="gullible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438400"/>
            <a:ext cx="3048000" cy="3048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ny days design template">
  <a:themeElements>
    <a:clrScheme name="Office Theme 1">
      <a:dk1>
        <a:srgbClr val="000000"/>
      </a:dk1>
      <a:lt1>
        <a:srgbClr val="FFCC66"/>
      </a:lt1>
      <a:dk2>
        <a:srgbClr val="996633"/>
      </a:dk2>
      <a:lt2>
        <a:srgbClr val="CC6600"/>
      </a:lt2>
      <a:accent1>
        <a:srgbClr val="FF9933"/>
      </a:accent1>
      <a:accent2>
        <a:srgbClr val="FF5050"/>
      </a:accent2>
      <a:accent3>
        <a:srgbClr val="FFE2B8"/>
      </a:accent3>
      <a:accent4>
        <a:srgbClr val="000000"/>
      </a:accent4>
      <a:accent5>
        <a:srgbClr val="FFCAAD"/>
      </a:accent5>
      <a:accent6>
        <a:srgbClr val="E74848"/>
      </a:accent6>
      <a:hlink>
        <a:srgbClr val="CC9900"/>
      </a:hlink>
      <a:folHlink>
        <a:srgbClr val="CCCCCC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CC66"/>
        </a:lt1>
        <a:dk2>
          <a:srgbClr val="996633"/>
        </a:dk2>
        <a:lt2>
          <a:srgbClr val="CC6600"/>
        </a:lt2>
        <a:accent1>
          <a:srgbClr val="FF9933"/>
        </a:accent1>
        <a:accent2>
          <a:srgbClr val="FF5050"/>
        </a:accent2>
        <a:accent3>
          <a:srgbClr val="FFE2B8"/>
        </a:accent3>
        <a:accent4>
          <a:srgbClr val="000000"/>
        </a:accent4>
        <a:accent5>
          <a:srgbClr val="FFCAAD"/>
        </a:accent5>
        <a:accent6>
          <a:srgbClr val="E74848"/>
        </a:accent6>
        <a:hlink>
          <a:srgbClr val="CC9900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CC"/>
        </a:lt1>
        <a:dk2>
          <a:srgbClr val="996633"/>
        </a:dk2>
        <a:lt2>
          <a:srgbClr val="CC9900"/>
        </a:lt2>
        <a:accent1>
          <a:srgbClr val="FF9933"/>
        </a:accent1>
        <a:accent2>
          <a:srgbClr val="FF5050"/>
        </a:accent2>
        <a:accent3>
          <a:srgbClr val="FFFFE2"/>
        </a:accent3>
        <a:accent4>
          <a:srgbClr val="000000"/>
        </a:accent4>
        <a:accent5>
          <a:srgbClr val="FFCAAD"/>
        </a:accent5>
        <a:accent6>
          <a:srgbClr val="E74848"/>
        </a:accent6>
        <a:hlink>
          <a:srgbClr val="FFCC66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CBC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8F8F8"/>
        </a:lt1>
        <a:dk2>
          <a:srgbClr val="006600"/>
        </a:dk2>
        <a:lt2>
          <a:srgbClr val="FFCC00"/>
        </a:lt2>
        <a:accent1>
          <a:srgbClr val="9999FF"/>
        </a:accent1>
        <a:accent2>
          <a:srgbClr val="6600CC"/>
        </a:accent2>
        <a:accent3>
          <a:srgbClr val="AAB8AA"/>
        </a:accent3>
        <a:accent4>
          <a:srgbClr val="D4D4D4"/>
        </a:accent4>
        <a:accent5>
          <a:srgbClr val="CACAFF"/>
        </a:accent5>
        <a:accent6>
          <a:srgbClr val="5C00B9"/>
        </a:accent6>
        <a:hlink>
          <a:srgbClr val="009966"/>
        </a:hlink>
        <a:folHlink>
          <a:srgbClr val="00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8F8F8"/>
        </a:lt1>
        <a:dk2>
          <a:srgbClr val="990099"/>
        </a:dk2>
        <a:lt2>
          <a:srgbClr val="FFCC00"/>
        </a:lt2>
        <a:accent1>
          <a:srgbClr val="9999FF"/>
        </a:accent1>
        <a:accent2>
          <a:srgbClr val="6600CC"/>
        </a:accent2>
        <a:accent3>
          <a:srgbClr val="CAAACA"/>
        </a:accent3>
        <a:accent4>
          <a:srgbClr val="D4D4D4"/>
        </a:accent4>
        <a:accent5>
          <a:srgbClr val="CACAFF"/>
        </a:accent5>
        <a:accent6>
          <a:srgbClr val="5C00B9"/>
        </a:accent6>
        <a:hlink>
          <a:srgbClr val="CC00CC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8F8F8"/>
        </a:lt1>
        <a:dk2>
          <a:srgbClr val="0000FF"/>
        </a:dk2>
        <a:lt2>
          <a:srgbClr val="FFCC00"/>
        </a:lt2>
        <a:accent1>
          <a:srgbClr val="0099FF"/>
        </a:accent1>
        <a:accent2>
          <a:srgbClr val="CC00CC"/>
        </a:accent2>
        <a:accent3>
          <a:srgbClr val="AAAAFF"/>
        </a:accent3>
        <a:accent4>
          <a:srgbClr val="D4D4D4"/>
        </a:accent4>
        <a:accent5>
          <a:srgbClr val="AACAFF"/>
        </a:accent5>
        <a:accent6>
          <a:srgbClr val="B900B9"/>
        </a:accent6>
        <a:hlink>
          <a:srgbClr val="3333CC"/>
        </a:hlink>
        <a:folHlink>
          <a:srgbClr val="0000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Sunny days design template</Template>
  <TotalTime>90</TotalTime>
  <Words>141</Words>
  <Application>Microsoft Office PowerPoint</Application>
  <PresentationFormat>On-screen Show (4:3)</PresentationFormat>
  <Paragraphs>33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Times New Roman</vt:lpstr>
      <vt:lpstr>Arial</vt:lpstr>
      <vt:lpstr>Calibri</vt:lpstr>
      <vt:lpstr>Sunny days design template</vt:lpstr>
      <vt:lpstr>Sunny days design template</vt:lpstr>
      <vt:lpstr>Slide 1</vt:lpstr>
      <vt:lpstr>flagrant </vt:lpstr>
      <vt:lpstr>frivolous</vt:lpstr>
      <vt:lpstr>futile</vt:lpstr>
      <vt:lpstr>gregarious</vt:lpstr>
      <vt:lpstr>guile</vt:lpstr>
      <vt:lpstr>gullible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staff</cp:lastModifiedBy>
  <cp:revision>20</cp:revision>
  <dcterms:created xsi:type="dcterms:W3CDTF">2008-04-15T00:46:51Z</dcterms:created>
  <dcterms:modified xsi:type="dcterms:W3CDTF">2008-04-18T15:07:08Z</dcterms:modified>
</cp:coreProperties>
</file>