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667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316" r:id="rId41"/>
    <p:sldId id="317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8" r:id="rId63"/>
    <p:sldId id="319" r:id="rId6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212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64" Type="http://schemas.openxmlformats.org/officeDocument/2006/relationships/slide" Target="slides/slide63.xml"/><Relationship Id="rId60" Type="http://schemas.openxmlformats.org/officeDocument/2006/relationships/slide" Target="slides/slide59.xml"/><Relationship Id="rId39" Type="http://schemas.openxmlformats.org/officeDocument/2006/relationships/slide" Target="slides/slide38.xml"/><Relationship Id="rId7" Type="http://schemas.openxmlformats.org/officeDocument/2006/relationships/slide" Target="slides/slide6.xml"/><Relationship Id="rId43" Type="http://schemas.openxmlformats.org/officeDocument/2006/relationships/slide" Target="slides/slide42.xml"/><Relationship Id="rId25" Type="http://schemas.openxmlformats.org/officeDocument/2006/relationships/slide" Target="slides/slide24.xml"/><Relationship Id="rId10" Type="http://schemas.openxmlformats.org/officeDocument/2006/relationships/slide" Target="slides/slide9.xml"/><Relationship Id="rId50" Type="http://schemas.openxmlformats.org/officeDocument/2006/relationships/slide" Target="slides/slide49.xml"/><Relationship Id="rId63" Type="http://schemas.openxmlformats.org/officeDocument/2006/relationships/slide" Target="slides/slide62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27" Type="http://schemas.openxmlformats.org/officeDocument/2006/relationships/slide" Target="slides/slide26.xml"/><Relationship Id="rId14" Type="http://schemas.openxmlformats.org/officeDocument/2006/relationships/slide" Target="slides/slide13.xml"/><Relationship Id="rId4" Type="http://schemas.openxmlformats.org/officeDocument/2006/relationships/slide" Target="slides/slide3.xml"/><Relationship Id="rId28" Type="http://schemas.openxmlformats.org/officeDocument/2006/relationships/slide" Target="slides/slide27.xml"/><Relationship Id="rId45" Type="http://schemas.openxmlformats.org/officeDocument/2006/relationships/slide" Target="slides/slide44.xml"/><Relationship Id="rId58" Type="http://schemas.openxmlformats.org/officeDocument/2006/relationships/slide" Target="slides/slide57.xml"/><Relationship Id="rId42" Type="http://schemas.openxmlformats.org/officeDocument/2006/relationships/slide" Target="slides/slide41.xml"/><Relationship Id="rId6" Type="http://schemas.openxmlformats.org/officeDocument/2006/relationships/slide" Target="slides/slide5.xml"/><Relationship Id="rId49" Type="http://schemas.openxmlformats.org/officeDocument/2006/relationships/slide" Target="slides/slide48.xml"/><Relationship Id="rId44" Type="http://schemas.openxmlformats.org/officeDocument/2006/relationships/slide" Target="slides/slide43.xml"/><Relationship Id="rId69" Type="http://schemas.openxmlformats.org/officeDocument/2006/relationships/tableStyles" Target="tableStyles.xml"/><Relationship Id="rId19" Type="http://schemas.openxmlformats.org/officeDocument/2006/relationships/slide" Target="slides/slide18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2" Type="http://schemas.openxmlformats.org/officeDocument/2006/relationships/slide" Target="slides/slide1.xml"/><Relationship Id="rId46" Type="http://schemas.openxmlformats.org/officeDocument/2006/relationships/slide" Target="slides/slide45.xml"/><Relationship Id="rId57" Type="http://schemas.openxmlformats.org/officeDocument/2006/relationships/slide" Target="slides/slide56.xml"/><Relationship Id="rId59" Type="http://schemas.openxmlformats.org/officeDocument/2006/relationships/slide" Target="slides/slide58.xml"/><Relationship Id="rId35" Type="http://schemas.openxmlformats.org/officeDocument/2006/relationships/slide" Target="slides/slide34.xml"/><Relationship Id="rId51" Type="http://schemas.openxmlformats.org/officeDocument/2006/relationships/slide" Target="slides/slide50.xml"/><Relationship Id="rId55" Type="http://schemas.openxmlformats.org/officeDocument/2006/relationships/slide" Target="slides/slide54.xml"/><Relationship Id="rId31" Type="http://schemas.openxmlformats.org/officeDocument/2006/relationships/slide" Target="slides/slide30.xml"/><Relationship Id="rId34" Type="http://schemas.openxmlformats.org/officeDocument/2006/relationships/slide" Target="slides/slide33.xml"/><Relationship Id="rId40" Type="http://schemas.openxmlformats.org/officeDocument/2006/relationships/slide" Target="slides/slide39.xml"/><Relationship Id="rId62" Type="http://schemas.openxmlformats.org/officeDocument/2006/relationships/slide" Target="slides/slide61.xml"/><Relationship Id="rId66" Type="http://schemas.openxmlformats.org/officeDocument/2006/relationships/presProps" Target="presProps.xml"/><Relationship Id="rId36" Type="http://schemas.openxmlformats.org/officeDocument/2006/relationships/slide" Target="slides/slide35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47" Type="http://schemas.openxmlformats.org/officeDocument/2006/relationships/slide" Target="slides/slide46.xml"/><Relationship Id="rId56" Type="http://schemas.openxmlformats.org/officeDocument/2006/relationships/slide" Target="slides/slide55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2" Type="http://schemas.openxmlformats.org/officeDocument/2006/relationships/slide" Target="slides/slide51.xml"/><Relationship Id="rId65" Type="http://schemas.openxmlformats.org/officeDocument/2006/relationships/printerSettings" Target="printerSettings/printerSettings1.bin"/><Relationship Id="rId67" Type="http://schemas.openxmlformats.org/officeDocument/2006/relationships/viewProps" Target="viewProps.xml"/><Relationship Id="rId54" Type="http://schemas.openxmlformats.org/officeDocument/2006/relationships/slide" Target="slides/slide53.xml"/><Relationship Id="rId12" Type="http://schemas.openxmlformats.org/officeDocument/2006/relationships/slide" Target="slides/slide11.xml"/><Relationship Id="rId3" Type="http://schemas.openxmlformats.org/officeDocument/2006/relationships/slide" Target="slides/slide2.xml"/><Relationship Id="rId23" Type="http://schemas.openxmlformats.org/officeDocument/2006/relationships/slide" Target="slides/slide22.xml"/><Relationship Id="rId61" Type="http://schemas.openxmlformats.org/officeDocument/2006/relationships/slide" Target="slides/slide60.xml"/><Relationship Id="rId53" Type="http://schemas.openxmlformats.org/officeDocument/2006/relationships/slide" Target="slides/slide52.xml"/><Relationship Id="rId26" Type="http://schemas.openxmlformats.org/officeDocument/2006/relationships/slide" Target="slides/slide25.xml"/><Relationship Id="rId30" Type="http://schemas.openxmlformats.org/officeDocument/2006/relationships/slide" Target="slides/slide29.xml"/><Relationship Id="rId11" Type="http://schemas.openxmlformats.org/officeDocument/2006/relationships/slide" Target="slides/slide10.xml"/><Relationship Id="rId68" Type="http://schemas.openxmlformats.org/officeDocument/2006/relationships/theme" Target="theme/theme1.xml"/><Relationship Id="rId29" Type="http://schemas.openxmlformats.org/officeDocument/2006/relationships/slide" Target="slides/slide28.xml"/><Relationship Id="rId16" Type="http://schemas.openxmlformats.org/officeDocument/2006/relationships/slide" Target="slides/slide15.xml"/><Relationship Id="rId33" Type="http://schemas.openxmlformats.org/officeDocument/2006/relationships/slide" Target="slides/slide32.xml"/><Relationship Id="rId41" Type="http://schemas.openxmlformats.org/officeDocument/2006/relationships/slide" Target="slides/slide4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2" Type="http://schemas.openxmlformats.org/officeDocument/2006/relationships/slide" Target="slides/slide21.xml"/><Relationship Id="rId21" Type="http://schemas.openxmlformats.org/officeDocument/2006/relationships/slide" Target="slides/slide2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4/26/11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919F1-2435-4C22-82BD-C99957227094}" type="datetimeFigureOut">
              <a:rPr lang="en-US" smtClean="0"/>
              <a:t>4/26/11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19487E62-DD05-4327-A559-70C9E93E3E8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4/26/11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919F1-2435-4C22-82BD-C99957227094}" type="datetimeFigureOut">
              <a:rPr lang="en-US" smtClean="0"/>
              <a:t>4/26/11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87E62-DD05-4327-A559-70C9E93E3E8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919F1-2435-4C22-82BD-C99957227094}" type="datetimeFigureOut">
              <a:rPr lang="en-US" smtClean="0"/>
              <a:t>4/26/11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19487E62-DD05-4327-A559-70C9E93E3E8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919F1-2435-4C22-82BD-C99957227094}" type="datetimeFigureOut">
              <a:rPr lang="en-US" smtClean="0"/>
              <a:t>4/26/11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87E62-DD05-4327-A559-70C9E93E3E8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919F1-2435-4C22-82BD-C99957227094}" type="datetimeFigureOut">
              <a:rPr lang="en-US" smtClean="0"/>
              <a:t>4/26/11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87E62-DD05-4327-A559-70C9E93E3E8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919F1-2435-4C22-82BD-C99957227094}" type="datetimeFigureOut">
              <a:rPr lang="en-US" smtClean="0"/>
              <a:t>4/26/11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919F1-2435-4C22-82BD-C99957227094}" type="datetimeFigureOut">
              <a:rPr lang="en-US" smtClean="0"/>
              <a:t>4/26/11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87E62-DD05-4327-A559-70C9E93E3E8B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919F1-2435-4C22-82BD-C99957227094}" type="datetimeFigureOut">
              <a:rPr lang="en-US" smtClean="0"/>
              <a:t>4/26/11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87E62-DD05-4327-A559-70C9E93E3E8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919F1-2435-4C22-82BD-C99957227094}" type="datetimeFigureOut">
              <a:rPr lang="en-US" smtClean="0"/>
              <a:t>4/26/11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87E62-DD05-4327-A559-70C9E93E3E8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E3919F1-2435-4C22-82BD-C99957227094}" type="datetimeFigureOut">
              <a:rPr lang="en-US" smtClean="0"/>
              <a:t>4/26/11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9487E62-DD05-4327-A559-70C9E93E3E8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68" r:id="rId1"/>
    <p:sldLayoutId id="2147484669" r:id="rId2"/>
    <p:sldLayoutId id="2147484670" r:id="rId3"/>
    <p:sldLayoutId id="2147484671" r:id="rId4"/>
    <p:sldLayoutId id="2147484672" r:id="rId5"/>
    <p:sldLayoutId id="2147484673" r:id="rId6"/>
    <p:sldLayoutId id="2147484674" r:id="rId7"/>
    <p:sldLayoutId id="2147484675" r:id="rId8"/>
    <p:sldLayoutId id="2147484676" r:id="rId9"/>
    <p:sldLayoutId id="2147484677" r:id="rId10"/>
    <p:sldLayoutId id="2147484678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Review Game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i="1" dirty="0" smtClean="0"/>
              <a:t>Catcher in the Rye</a:t>
            </a:r>
            <a:endParaRPr lang="en-US" i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Holden took this date to the show with the </a:t>
            </a:r>
            <a:r>
              <a:rPr lang="en-US" dirty="0" err="1" smtClean="0"/>
              <a:t>Lunts</a:t>
            </a:r>
            <a:r>
              <a:rPr lang="en-US" dirty="0" smtClean="0"/>
              <a:t>.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US" dirty="0" smtClean="0"/>
              <a:t>Jane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US" dirty="0" smtClean="0"/>
              <a:t>Sally 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US" dirty="0" smtClean="0"/>
              <a:t>Phoebe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US" dirty="0" smtClean="0"/>
              <a:t>Allie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B. Sally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None/>
            </a:pPr>
            <a:r>
              <a:rPr lang="en-US" dirty="0" smtClean="0"/>
              <a:t>2. Pimply and with bad breath, he invited himself into Holden’s room frequently.</a:t>
            </a:r>
          </a:p>
          <a:p>
            <a:pPr marL="514350" indent="-514350">
              <a:buNone/>
            </a:pPr>
            <a:r>
              <a:rPr lang="en-US" dirty="0"/>
              <a:t>	</a:t>
            </a:r>
            <a:r>
              <a:rPr lang="en-US" dirty="0" smtClean="0"/>
              <a:t>a. D.B.</a:t>
            </a:r>
          </a:p>
          <a:p>
            <a:pPr marL="514350" indent="-514350">
              <a:buNone/>
            </a:pPr>
            <a:r>
              <a:rPr lang="en-US" dirty="0"/>
              <a:t>	</a:t>
            </a:r>
            <a:r>
              <a:rPr lang="en-US" dirty="0" smtClean="0"/>
              <a:t>b. Luce</a:t>
            </a:r>
          </a:p>
          <a:p>
            <a:pPr marL="514350" indent="-514350">
              <a:buNone/>
            </a:pPr>
            <a:r>
              <a:rPr lang="en-US" dirty="0"/>
              <a:t>	</a:t>
            </a:r>
            <a:r>
              <a:rPr lang="en-US" dirty="0" smtClean="0"/>
              <a:t>c. Ackley</a:t>
            </a:r>
          </a:p>
          <a:p>
            <a:pPr marL="514350" indent="-514350">
              <a:buNone/>
            </a:pPr>
            <a:r>
              <a:rPr lang="en-US" dirty="0"/>
              <a:t>	</a:t>
            </a:r>
            <a:r>
              <a:rPr lang="en-US" dirty="0" smtClean="0"/>
              <a:t>d. </a:t>
            </a:r>
            <a:r>
              <a:rPr lang="en-US" dirty="0" err="1" smtClean="0"/>
              <a:t>Stradlater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c. Ackley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3. Holden’s younger brother who died of Leukemia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a. Allie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b. D.B.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c. </a:t>
            </a:r>
            <a:r>
              <a:rPr lang="en-US" dirty="0" err="1" smtClean="0"/>
              <a:t>Stradlater</a:t>
            </a:r>
            <a:endParaRPr lang="en-US" dirty="0" smtClean="0"/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d. Castle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a. Allie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4. The Columbia student who advises Holden to see a psychoanalyst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a. Mr. </a:t>
            </a:r>
            <a:r>
              <a:rPr lang="en-US" dirty="0" err="1" smtClean="0"/>
              <a:t>Antolini</a:t>
            </a:r>
            <a:endParaRPr lang="en-US" dirty="0" smtClean="0"/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b. Jane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c. James Castle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d. Carl Luce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D. Carl Luce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5. The friend with whom Holden doesn’t trust </a:t>
            </a:r>
            <a:r>
              <a:rPr lang="en-US" dirty="0" err="1" smtClean="0"/>
              <a:t>Stadlater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a. Jane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b. Ackley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c. Phoebe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d. Sally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a. Jane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6. Holden’s brother, a writer in Hollywood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a. Spencer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b. D.B.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c. Allie</a:t>
            </a:r>
          </a:p>
          <a:p>
            <a:pPr>
              <a:buNone/>
            </a:pPr>
            <a:r>
              <a:rPr lang="en-US" dirty="0" smtClean="0"/>
              <a:t>	d. Ackley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B. D.B.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7. The boy who jumped out a window rather than take back what he said about someone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a. Carl Luce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b. Robert Ackley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c. Holden Caulfield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d. James Castle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D. James Castle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8. The teacher who horrifies Holden by patting him on the head one night.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a. Mr. </a:t>
            </a:r>
            <a:r>
              <a:rPr lang="en-US" dirty="0" err="1" smtClean="0"/>
              <a:t>Antolini</a:t>
            </a:r>
            <a:endParaRPr lang="en-US" dirty="0" smtClean="0"/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b. Mr. Spencer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c. Mr. </a:t>
            </a:r>
            <a:r>
              <a:rPr lang="en-US" dirty="0" err="1" smtClean="0"/>
              <a:t>Thrurman</a:t>
            </a:r>
            <a:endParaRPr lang="en-US" dirty="0" smtClean="0"/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d. Maurice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a. Mr. </a:t>
            </a:r>
            <a:r>
              <a:rPr lang="en-US" dirty="0" err="1" smtClean="0"/>
              <a:t>Antolini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9. Holden’s younger sister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a. Allie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b. Phoebe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c. Sunny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d. Jane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b. Phoebe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10. Holden’s teacher who flunked him but wished him best of luck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a. Mr. Thurman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b. Mr. </a:t>
            </a:r>
            <a:r>
              <a:rPr lang="en-US" dirty="0" err="1" smtClean="0"/>
              <a:t>Antolini</a:t>
            </a:r>
            <a:endParaRPr lang="en-US" dirty="0" smtClean="0"/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c. Mr. Spencer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d. Carl Luce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C. Mr. Spencer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11. Holden is telling the story from 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a. a hotel in New York City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b. a psychiatric center in California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c. a prep school in Pennsylvania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d. a state mental hospital in England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b. a psychiatric center in California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12. Holden bought a red hat because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a. he likes to hunt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b. he wanted to give it to his sister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c. he likes the way he looks in it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d. he needed to replace the one that was stolen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c. he likes the way he looks in it</a:t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13. Holden has been a friend to him, but he turns a deaf ear when Holden needs a friend and a place to sleep.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a. Mr. </a:t>
            </a:r>
            <a:r>
              <a:rPr lang="en-US" dirty="0" err="1" smtClean="0"/>
              <a:t>Antolini</a:t>
            </a:r>
            <a:endParaRPr lang="en-US" dirty="0" smtClean="0"/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b. Ackley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c. </a:t>
            </a:r>
            <a:r>
              <a:rPr lang="en-US" dirty="0" err="1" smtClean="0"/>
              <a:t>Stradlater</a:t>
            </a:r>
            <a:endParaRPr lang="en-US" dirty="0" smtClean="0"/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d. James Castle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b. Ackley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14. Which of these does not describe </a:t>
            </a:r>
            <a:r>
              <a:rPr lang="en-US" dirty="0" err="1" smtClean="0"/>
              <a:t>Stradlater</a:t>
            </a:r>
            <a:r>
              <a:rPr lang="en-US" dirty="0" smtClean="0"/>
              <a:t>?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a. handsome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b. messy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c. sensitive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d. narcissistic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c. sensitive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15. Holden takes out the catcher’s mitt because he plans to 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a. show it to Ackley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b. use it to play ball with the kid down the hall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c. memorize the poems on it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d. write a composition about it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d. write a composition about it</a:t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16. When Holden finds out that </a:t>
            </a:r>
            <a:r>
              <a:rPr lang="en-US" dirty="0" err="1" smtClean="0"/>
              <a:t>Stradlater</a:t>
            </a:r>
            <a:r>
              <a:rPr lang="en-US" dirty="0" smtClean="0"/>
              <a:t> is dating Jane, Holden feels mainly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a. angry with Jane 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b. mistrustful of </a:t>
            </a:r>
            <a:r>
              <a:rPr lang="en-US" dirty="0" err="1" smtClean="0"/>
              <a:t>Stradlater</a:t>
            </a:r>
            <a:endParaRPr lang="en-US" dirty="0" smtClean="0"/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c. bored by the news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d. relieved that Jane has found someone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b. mistrustful of </a:t>
            </a:r>
            <a:r>
              <a:rPr lang="en-US" dirty="0" err="1" smtClean="0"/>
              <a:t>Stradlater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17. Like Phoebe, Allie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a. was always in  trouble at school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b. seldom laughed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c. often got mad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d. had red hair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d. had red hair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18. When Holden realizes that the woman on the train is the mother of a classmate, he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a. stops talking to her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b. lies to her about all of the trouble her son has been in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c. tells her honestly how little her liked her son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d. lies to her about how well her son is doing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d. lies to her about how well her son is doing</a:t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19. Holden stays at the hotel because he 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a. enjoys watching perverts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b. knows his parents wouldn’t allow him to come home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c. is planning to meet Sally there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d. doesn’t want to face his parents yet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d. doesn’t want to face his parents yet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 20. After Holden checks into his room at the </a:t>
            </a:r>
            <a:r>
              <a:rPr lang="en-US" dirty="0" err="1" smtClean="0"/>
              <a:t>Edmont</a:t>
            </a:r>
            <a:r>
              <a:rPr lang="en-US" dirty="0" smtClean="0"/>
              <a:t> Hotel, what does he see out of his window?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a. A parade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b. A flock of ducks flying away from the Central Park lagoon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c. A variety of bizarre sex acts going on in other rooms of the hotel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d. Jane Gallagher fooling around with </a:t>
            </a:r>
            <a:r>
              <a:rPr lang="en-US" dirty="0" err="1" smtClean="0"/>
              <a:t>Stradlater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c. A variety of bizarre sex acts going on in other rooms of the hotel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21. When Holden calls the Burlesque stripper,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a. she tells him to get lost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b. she kindly tells him he is too young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c. he says he can’t meet her another night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d. he confirms their meeting at midnight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c. he says he can’t meet her another night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22. Holden kissed Jane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a. once when she cried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b. once after her date with </a:t>
            </a:r>
            <a:r>
              <a:rPr lang="en-US" dirty="0" err="1" smtClean="0"/>
              <a:t>Stradlater</a:t>
            </a:r>
            <a:endParaRPr lang="en-US" dirty="0" smtClean="0"/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c. often when they play checkers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d. often when they drove around in cabs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a. once when she cried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23. Holden often wants to know where the ducks go 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a. during hunting season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b. when the lagoon freezes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c. when summer storms blow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d. when parking lots are built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b. when the lagoon freezes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24. Holden brags his “terrific capacity” for 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a. fighting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b. drinking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c. attracting women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d. athleticism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b. drinking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25. Holden gives ____ $10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a. The nuns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b. Phoebe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c. Sunny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d. Sally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a. The nuns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26. Holden gets </a:t>
            </a:r>
            <a:r>
              <a:rPr lang="en-US" i="1" dirty="0" smtClean="0"/>
              <a:t>this</a:t>
            </a:r>
            <a:r>
              <a:rPr lang="en-US" dirty="0" smtClean="0"/>
              <a:t> gift for Phoebe but breaks it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a. a record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b. a mirror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c. a vase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d. a </a:t>
            </a:r>
            <a:r>
              <a:rPr lang="en-US" dirty="0" err="1" smtClean="0"/>
              <a:t>snowglobe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a. a record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27. Sally and Holden become tense after Sally refuses to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a. kiss him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b. go away with him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c. go to the snow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d. go skating 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b. go away with him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28. When Phoebe asks what Holden would like to be, he says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a. a lawyer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b. a writer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c. he wants to save the children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d. a dream -chaser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c. he wants to save the children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29. Holden fantasizes about pretending to be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a. a deaf mute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b. a famous actor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c. a murdered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d. a ghost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a. a deaf mute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mtClean="0"/>
              <a:t>30. </a:t>
            </a:r>
            <a:r>
              <a:rPr lang="en-US" dirty="0" smtClean="0"/>
              <a:t>Holden feels happy at the end as he watches Phoebe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a. unpack her suitcase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b. return to school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c. visit the mummies 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d. ride the carrousel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d. ride the carrousel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31. The author of this novel is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a. Arthur Miller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b. William Shakespeare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c. J.D. Salinger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d. Mark David Chapman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386301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c. J.D. </a:t>
            </a:r>
            <a:r>
              <a:rPr lang="en-US"/>
              <a:t>Salinger</a:t>
            </a:r>
            <a:br>
              <a:rPr lang="en-US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39259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TIR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</TotalTime>
  <Words>553</Words>
  <Application>Microsoft Macintosh PowerPoint</Application>
  <PresentationFormat>On-screen Show (4:3)</PresentationFormat>
  <Paragraphs>188</Paragraphs>
  <Slides>63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64" baseType="lpstr">
      <vt:lpstr>CTIR</vt:lpstr>
      <vt:lpstr>Catcher in the Rye</vt:lpstr>
      <vt:lpstr>PowerPoint Presentation</vt:lpstr>
      <vt:lpstr>B. Sally</vt:lpstr>
      <vt:lpstr>PowerPoint Presentation</vt:lpstr>
      <vt:lpstr>c. Ackley</vt:lpstr>
      <vt:lpstr>PowerPoint Presentation</vt:lpstr>
      <vt:lpstr>a. Allie</vt:lpstr>
      <vt:lpstr>PowerPoint Presentation</vt:lpstr>
      <vt:lpstr>D. Carl Luce</vt:lpstr>
      <vt:lpstr>PowerPoint Presentation</vt:lpstr>
      <vt:lpstr>a. Jane</vt:lpstr>
      <vt:lpstr>PowerPoint Presentation</vt:lpstr>
      <vt:lpstr>B. D.B.</vt:lpstr>
      <vt:lpstr>PowerPoint Presentation</vt:lpstr>
      <vt:lpstr>D. James Castle</vt:lpstr>
      <vt:lpstr>PowerPoint Presentation</vt:lpstr>
      <vt:lpstr>a. Mr. Antolini</vt:lpstr>
      <vt:lpstr>PowerPoint Presentation</vt:lpstr>
      <vt:lpstr>b. Phoebe</vt:lpstr>
      <vt:lpstr>PowerPoint Presentation</vt:lpstr>
      <vt:lpstr>C. Mr. Spencer</vt:lpstr>
      <vt:lpstr>PowerPoint Presentation</vt:lpstr>
      <vt:lpstr>b. a psychiatric center in California</vt:lpstr>
      <vt:lpstr>PowerPoint Presentation</vt:lpstr>
      <vt:lpstr>c. he likes the way he looks in it </vt:lpstr>
      <vt:lpstr>PowerPoint Presentation</vt:lpstr>
      <vt:lpstr>b. Ackley</vt:lpstr>
      <vt:lpstr>PowerPoint Presentation</vt:lpstr>
      <vt:lpstr>c. sensitive</vt:lpstr>
      <vt:lpstr>PowerPoint Presentation</vt:lpstr>
      <vt:lpstr>d. write a composition about it </vt:lpstr>
      <vt:lpstr>PowerPoint Presentation</vt:lpstr>
      <vt:lpstr>b. mistrustful of Stradlater </vt:lpstr>
      <vt:lpstr>PowerPoint Presentation</vt:lpstr>
      <vt:lpstr>d. had red hair</vt:lpstr>
      <vt:lpstr>PowerPoint Presentation</vt:lpstr>
      <vt:lpstr>d. lies to her about how well her son is doing </vt:lpstr>
      <vt:lpstr>PowerPoint Presentation</vt:lpstr>
      <vt:lpstr>d. doesn’t want to face his parents yet</vt:lpstr>
      <vt:lpstr>PowerPoint Presentation</vt:lpstr>
      <vt:lpstr>c. A variety of bizarre sex acts going on in other rooms of the hotel</vt:lpstr>
      <vt:lpstr>PowerPoint Presentation</vt:lpstr>
      <vt:lpstr>c. he says he can’t meet her another night</vt:lpstr>
      <vt:lpstr>PowerPoint Presentation</vt:lpstr>
      <vt:lpstr>a. once when she cried</vt:lpstr>
      <vt:lpstr>PowerPoint Presentation</vt:lpstr>
      <vt:lpstr>b. when the lagoon freezes</vt:lpstr>
      <vt:lpstr>PowerPoint Presentation</vt:lpstr>
      <vt:lpstr>b. drinking</vt:lpstr>
      <vt:lpstr>PowerPoint Presentation</vt:lpstr>
      <vt:lpstr>a. The nuns</vt:lpstr>
      <vt:lpstr>PowerPoint Presentation</vt:lpstr>
      <vt:lpstr>a. a record</vt:lpstr>
      <vt:lpstr>PowerPoint Presentation</vt:lpstr>
      <vt:lpstr>b. go away with him</vt:lpstr>
      <vt:lpstr>PowerPoint Presentation</vt:lpstr>
      <vt:lpstr>c. he wants to save the children</vt:lpstr>
      <vt:lpstr>PowerPoint Presentation</vt:lpstr>
      <vt:lpstr>a. a deaf mute</vt:lpstr>
      <vt:lpstr>PowerPoint Presentation</vt:lpstr>
      <vt:lpstr>d. ride the carrousel</vt:lpstr>
      <vt:lpstr>PowerPoint Presentation</vt:lpstr>
      <vt:lpstr>c. J.D. Salinger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Catcher in the Rye</dc:title>
  <dc:creator>RHS</dc:creator>
  <cp:lastModifiedBy>Ann Locke</cp:lastModifiedBy>
  <cp:revision>9</cp:revision>
  <dcterms:created xsi:type="dcterms:W3CDTF">2011-04-26T21:19:59Z</dcterms:created>
  <dcterms:modified xsi:type="dcterms:W3CDTF">2011-04-27T02:47:49Z</dcterms:modified>
</cp:coreProperties>
</file>