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672" y="4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B4232-7809-446B-8BB4-2F735AA252E6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09681-5186-42C8-B721-9DECCE3926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B4232-7809-446B-8BB4-2F735AA252E6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09681-5186-42C8-B721-9DECCE3926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B4232-7809-446B-8BB4-2F735AA252E6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09681-5186-42C8-B721-9DECCE3926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B4232-7809-446B-8BB4-2F735AA252E6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09681-5186-42C8-B721-9DECCE3926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B4232-7809-446B-8BB4-2F735AA252E6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09681-5186-42C8-B721-9DECCE3926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B4232-7809-446B-8BB4-2F735AA252E6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09681-5186-42C8-B721-9DECCE3926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B4232-7809-446B-8BB4-2F735AA252E6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09681-5186-42C8-B721-9DECCE3926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B4232-7809-446B-8BB4-2F735AA252E6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09681-5186-42C8-B721-9DECCE3926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B4232-7809-446B-8BB4-2F735AA252E6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09681-5186-42C8-B721-9DECCE3926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B4232-7809-446B-8BB4-2F735AA252E6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09681-5186-42C8-B721-9DECCE3926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B4232-7809-446B-8BB4-2F735AA252E6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09681-5186-42C8-B721-9DECCE3926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CB4232-7809-446B-8BB4-2F735AA252E6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09681-5186-42C8-B721-9DECCE39264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of 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64008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Period 6</a:t>
            </a:r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Gallery Walk						L</a:t>
            </a:r>
          </a:p>
          <a:p>
            <a:pPr marL="514350" indent="-514350">
              <a:buAutoNum type="arabicPeriod"/>
            </a:pPr>
            <a:r>
              <a:rPr lang="en-US" dirty="0" smtClean="0"/>
              <a:t>18 powers of Congress					R</a:t>
            </a:r>
          </a:p>
          <a:p>
            <a:pPr marL="514350" indent="-514350">
              <a:buAutoNum type="arabicPeriod"/>
            </a:pPr>
            <a:r>
              <a:rPr lang="en-US" dirty="0" smtClean="0"/>
              <a:t>Venn Diagram - Congress				L</a:t>
            </a:r>
          </a:p>
          <a:p>
            <a:pPr marL="514350" indent="-514350">
              <a:buAutoNum type="arabicPeriod"/>
            </a:pPr>
            <a:r>
              <a:rPr lang="en-US" dirty="0" smtClean="0"/>
              <a:t>Ch. 10 Notes						R</a:t>
            </a:r>
          </a:p>
          <a:p>
            <a:pPr marL="514350" indent="-514350">
              <a:buAutoNum type="arabicPeriod"/>
            </a:pPr>
            <a:r>
              <a:rPr lang="en-US" dirty="0" smtClean="0"/>
              <a:t>Ch. 10 Word Bank Questions				L</a:t>
            </a:r>
          </a:p>
          <a:p>
            <a:pPr marL="514350" indent="-514350">
              <a:buAutoNum type="arabicPeriod"/>
            </a:pPr>
            <a:r>
              <a:rPr lang="en-US" dirty="0" smtClean="0"/>
              <a:t>Ch. 10 Notes – (cont)					R</a:t>
            </a:r>
          </a:p>
          <a:p>
            <a:pPr marL="514350" indent="-514350">
              <a:buAutoNum type="arabicPeriod"/>
            </a:pPr>
            <a:r>
              <a:rPr lang="en-US" dirty="0" smtClean="0"/>
              <a:t>Check Ur Self						L</a:t>
            </a:r>
          </a:p>
          <a:p>
            <a:pPr marL="514350" indent="-514350">
              <a:buAutoNum type="arabicPeriod"/>
            </a:pPr>
            <a:r>
              <a:rPr lang="en-US" dirty="0" smtClean="0"/>
              <a:t>In Debt we Trust – Video Notes			R</a:t>
            </a:r>
          </a:p>
          <a:p>
            <a:pPr marL="514350" indent="-514350">
              <a:buAutoNum type="arabicPeriod"/>
            </a:pPr>
            <a:r>
              <a:rPr lang="en-US" dirty="0" smtClean="0"/>
              <a:t>Evidence Guide Ch.10					L</a:t>
            </a:r>
          </a:p>
          <a:p>
            <a:pPr marL="514350" indent="-514350">
              <a:buAutoNum type="arabicPeriod"/>
            </a:pPr>
            <a:r>
              <a:rPr lang="en-US" dirty="0" smtClean="0"/>
              <a:t>Ch. 11 Notes  - Powers of Congress			R</a:t>
            </a:r>
          </a:p>
          <a:p>
            <a:pPr marL="514350" indent="-514350">
              <a:buAutoNum type="arabicPeriod"/>
            </a:pPr>
            <a:r>
              <a:rPr lang="en-US" dirty="0" smtClean="0"/>
              <a:t>Constitution Graphic Organizer			L</a:t>
            </a:r>
          </a:p>
          <a:p>
            <a:pPr marL="514350" indent="-514350">
              <a:buAutoNum type="arabicPeriod"/>
            </a:pPr>
            <a:r>
              <a:rPr lang="en-US" dirty="0" smtClean="0"/>
              <a:t>Ch. 11 Notes – Cont.					R</a:t>
            </a:r>
          </a:p>
          <a:p>
            <a:pPr marL="514350" indent="-514350">
              <a:buAutoNum type="arabicPeriod"/>
            </a:pPr>
            <a:r>
              <a:rPr lang="en-US" dirty="0" smtClean="0"/>
              <a:t>Chapter 11 Word Bank				</a:t>
            </a:r>
            <a:r>
              <a:rPr lang="en-US" smtClean="0"/>
              <a:t>	</a:t>
            </a:r>
            <a:r>
              <a:rPr lang="en-US" smtClean="0"/>
              <a:t>L</a:t>
            </a:r>
            <a:endParaRPr lang="en-US" dirty="0" smtClean="0"/>
          </a:p>
          <a:p>
            <a:pPr marL="514350" indent="-514350">
              <a:buAutoNum type="arabicPeriod" startAt="4"/>
            </a:pPr>
            <a:endParaRPr lang="en-US" dirty="0" smtClean="0"/>
          </a:p>
          <a:p>
            <a:pPr marL="514350" indent="-514350">
              <a:buAutoNum type="arabicPeriod" startAt="4"/>
            </a:pPr>
            <a:endParaRPr lang="en-US" dirty="0" smtClean="0"/>
          </a:p>
          <a:p>
            <a:pPr marL="514350" indent="-514350">
              <a:buAutoNum type="arabicPeriod" startAt="4"/>
            </a:pPr>
            <a:endParaRPr lang="en-US" dirty="0" smtClean="0"/>
          </a:p>
          <a:p>
            <a:pPr marL="514350" indent="-514350">
              <a:buAutoNum type="arabicPeriod" startAt="4"/>
            </a:pPr>
            <a:endParaRPr lang="en-US" dirty="0" smtClean="0"/>
          </a:p>
          <a:p>
            <a:pPr marL="514350" indent="-514350">
              <a:buAutoNum type="arabicPlain" startAt="3"/>
            </a:pPr>
            <a:endParaRPr lang="en-US" dirty="0" smtClean="0"/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of 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Pg. 1- Chapter 10 Notes						R</a:t>
            </a:r>
          </a:p>
          <a:p>
            <a:pPr>
              <a:buNone/>
            </a:pPr>
            <a:r>
              <a:rPr lang="en-US" dirty="0" smtClean="0"/>
              <a:t>Pg. 2 - Venn Diagram – Congress					L</a:t>
            </a:r>
          </a:p>
          <a:p>
            <a:pPr>
              <a:buNone/>
            </a:pPr>
            <a:r>
              <a:rPr lang="en-US" dirty="0" smtClean="0"/>
              <a:t>Pg. 3 - Chapter 10 Notes						R</a:t>
            </a:r>
          </a:p>
          <a:p>
            <a:pPr>
              <a:buNone/>
            </a:pPr>
            <a:r>
              <a:rPr lang="en-US" dirty="0" smtClean="0"/>
              <a:t>Pg. 4 - Ch. 10 Word Bank Questions			</a:t>
            </a:r>
            <a:r>
              <a:rPr lang="en-US" smtClean="0"/>
              <a:t>		L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Pg. 5 – Ch. 10 notes Cont.						R</a:t>
            </a:r>
          </a:p>
          <a:p>
            <a:pPr>
              <a:buNone/>
            </a:pPr>
            <a:r>
              <a:rPr lang="en-US" dirty="0" smtClean="0"/>
              <a:t>Pg. 6 – Evidence Guides – </a:t>
            </a:r>
            <a:r>
              <a:rPr lang="en-US" dirty="0" err="1" smtClean="0"/>
              <a:t>ch</a:t>
            </a:r>
            <a:r>
              <a:rPr lang="en-US" dirty="0" smtClean="0"/>
              <a:t>. 10					L</a:t>
            </a:r>
          </a:p>
          <a:p>
            <a:pPr>
              <a:buNone/>
            </a:pPr>
            <a:r>
              <a:rPr lang="en-US" dirty="0" smtClean="0"/>
              <a:t>Pg. 7 – Ch. 10 Test Questions					R</a:t>
            </a:r>
          </a:p>
          <a:p>
            <a:pPr>
              <a:buNone/>
            </a:pPr>
            <a:r>
              <a:rPr lang="en-US" dirty="0" smtClean="0"/>
              <a:t>Pg. 8- Check </a:t>
            </a:r>
            <a:r>
              <a:rPr lang="en-US" dirty="0" err="1" smtClean="0"/>
              <a:t>Urself</a:t>
            </a:r>
            <a:r>
              <a:rPr lang="en-US" dirty="0" smtClean="0"/>
              <a:t>						L</a:t>
            </a:r>
          </a:p>
          <a:p>
            <a:pPr>
              <a:buNone/>
            </a:pPr>
            <a:r>
              <a:rPr lang="en-US" dirty="0" smtClean="0"/>
              <a:t>Pg. 9 – Ch. 11 Notes						R</a:t>
            </a:r>
          </a:p>
          <a:p>
            <a:pPr>
              <a:buNone/>
            </a:pPr>
            <a:r>
              <a:rPr lang="en-US" dirty="0" smtClean="0"/>
              <a:t>Pg. 10 – Ch 11 Word Bank Questions				L</a:t>
            </a:r>
          </a:p>
          <a:p>
            <a:pPr>
              <a:buNone/>
            </a:pPr>
            <a:r>
              <a:rPr lang="en-US" dirty="0" smtClean="0"/>
              <a:t>Pg. 11 – Ch. 11 Notes (Cont. )					R</a:t>
            </a:r>
          </a:p>
          <a:p>
            <a:pPr>
              <a:buNone/>
            </a:pPr>
            <a:r>
              <a:rPr lang="en-US" dirty="0" smtClean="0"/>
              <a:t>Pg. 12 – Constitution Graphic Organizer				L</a:t>
            </a:r>
          </a:p>
          <a:p>
            <a:pPr>
              <a:buNone/>
            </a:pPr>
            <a:r>
              <a:rPr lang="en-US" dirty="0" smtClean="0"/>
              <a:t>Pg. 13 – “In Debt We Trust” – Video Notes				R</a:t>
            </a:r>
          </a:p>
          <a:p>
            <a:pPr>
              <a:buNone/>
            </a:pPr>
            <a:r>
              <a:rPr lang="en-US" dirty="0" smtClean="0"/>
              <a:t>Pg. 14  - Powers of Congress  (18)					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3069</TotalTime>
  <Words>16</Words>
  <Application>Microsoft Office PowerPoint</Application>
  <PresentationFormat>On-screen Show (4:3)</PresentationFormat>
  <Paragraphs>37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Table of Contents</vt:lpstr>
      <vt:lpstr>Table of Contents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bartzb</dc:creator>
  <cp:lastModifiedBy>bartzb</cp:lastModifiedBy>
  <cp:revision>217</cp:revision>
  <dcterms:created xsi:type="dcterms:W3CDTF">2011-09-08T15:43:04Z</dcterms:created>
  <dcterms:modified xsi:type="dcterms:W3CDTF">2013-01-15T22:13:14Z</dcterms:modified>
</cp:coreProperties>
</file>