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04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0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44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21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8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65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01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406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9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67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64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35F90-40F0-C045-8056-FFA0335C2DD7}" type="datetimeFigureOut">
              <a:rPr lang="en-US" smtClean="0"/>
              <a:t>9/4/12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8A09D-6AC0-3841-9DBC-E8E057606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7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lcivics.com/elizabeth_cady_stanton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lcivics.com/nineteenth_amendment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Susan B. Anthony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 History-Famous Women</a:t>
            </a:r>
          </a:p>
          <a:p>
            <a:r>
              <a:rPr lang="en-US" dirty="0" smtClean="0"/>
              <a:t>9/4/12</a:t>
            </a:r>
          </a:p>
          <a:p>
            <a:r>
              <a:rPr lang="en-US" dirty="0" smtClean="0"/>
              <a:t>Notes Needed for Test-2 weeks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635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5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was she?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Susan B. Anthony fought for women's rights.</a:t>
            </a:r>
          </a:p>
          <a:p>
            <a:r>
              <a:rPr lang="en-US" dirty="0" smtClean="0"/>
              <a:t>She was born on February 15, 1820, in Massachusetts.</a:t>
            </a:r>
          </a:p>
          <a:p>
            <a:r>
              <a:rPr lang="en-US" dirty="0" smtClean="0"/>
              <a:t>She was the second of eight children.</a:t>
            </a:r>
          </a:p>
          <a:p>
            <a:r>
              <a:rPr lang="en-US" dirty="0" smtClean="0"/>
              <a:t>When she was seven years old, her family moved to New York.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362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she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Susan B. Anthony began teaching school when she was 15 years old. She taught school until she was 30 years old.</a:t>
            </a:r>
          </a:p>
          <a:p>
            <a:r>
              <a:rPr lang="en-US" dirty="0" smtClean="0"/>
              <a:t>She was a Quaker and was against people drinking alcohol.</a:t>
            </a:r>
          </a:p>
          <a:p>
            <a:r>
              <a:rPr lang="en-US" dirty="0" smtClean="0"/>
              <a:t>Anthony was also against slavery. She worked for the American Anti-Slavery Society, and she founded the Women's Loyal League, which fought to free the slaves during the American Civil War.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22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she famous?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When she was 31 years old she met </a:t>
            </a:r>
            <a:r>
              <a:rPr lang="en-US" dirty="0" smtClean="0">
                <a:hlinkClick r:id="rId2"/>
              </a:rPr>
              <a:t>Elizabeth Cady Stanton.</a:t>
            </a:r>
            <a:r>
              <a:rPr lang="en-US" dirty="0" smtClean="0"/>
              <a:t> Together they worked to change New York State laws that discriminated against women.</a:t>
            </a:r>
          </a:p>
          <a:p>
            <a:r>
              <a:rPr lang="en-US" dirty="0" smtClean="0"/>
              <a:t>Anthony and Stanton believed that women should have the right to vote.</a:t>
            </a:r>
          </a:p>
          <a:p>
            <a:r>
              <a:rPr lang="en-US" dirty="0" smtClean="0"/>
              <a:t>In 1869 they started the National Woman Suffrage Association. The goal of this association was to help pass a constitutional amendment giving women the right to vote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0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did she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Susan B. Anthony was arrested in 1872 because she voted in a presidential election. She refused to pay the $100 fine.</a:t>
            </a:r>
          </a:p>
          <a:p>
            <a:r>
              <a:rPr lang="en-US" dirty="0" smtClean="0"/>
              <a:t>Susan B. Anthony died on March 13, 1906, in New York before the </a:t>
            </a:r>
            <a:r>
              <a:rPr lang="en-US" dirty="0" smtClean="0">
                <a:hlinkClick r:id="rId2"/>
              </a:rPr>
              <a:t>19th Amendment </a:t>
            </a:r>
            <a:r>
              <a:rPr lang="en-US" dirty="0" smtClean="0"/>
              <a:t>was passed. She was 86 years old.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41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173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Your notes.. Questions…</a:t>
            </a:r>
            <a:br>
              <a:rPr lang="en-US" sz="3100" dirty="0" smtClean="0"/>
            </a:br>
            <a:r>
              <a:rPr lang="en-US" sz="3100" dirty="0" smtClean="0"/>
              <a:t>Copy these questions and write down the answers.  Turn in your notes and answers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What did Susan B. Anthony fight for?</a:t>
            </a:r>
            <a:br>
              <a:rPr lang="en-US" dirty="0" smtClean="0"/>
            </a:br>
            <a:r>
              <a:rPr lang="en-US" dirty="0" smtClean="0"/>
              <a:t>2. Who is the founder of the Women's Rights Movement?</a:t>
            </a:r>
            <a:br>
              <a:rPr lang="en-US" dirty="0" smtClean="0"/>
            </a:br>
            <a:r>
              <a:rPr lang="en-US" dirty="0" smtClean="0"/>
              <a:t>3. Was Susan B. Anthony against slavery?</a:t>
            </a:r>
            <a:br>
              <a:rPr lang="en-US" dirty="0" smtClean="0"/>
            </a:br>
            <a:r>
              <a:rPr lang="en-US" dirty="0" smtClean="0"/>
              <a:t>4. What was her job when she was young?</a:t>
            </a:r>
            <a:br>
              <a:rPr lang="en-US" dirty="0" smtClean="0"/>
            </a:br>
            <a:r>
              <a:rPr lang="en-US" dirty="0" smtClean="0"/>
              <a:t>5. Which amendment gave women the right to vote?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518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290</Words>
  <Application>Microsoft Macintosh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Susan B. Anthony</vt:lpstr>
      <vt:lpstr>PowerPoint Presentation</vt:lpstr>
      <vt:lpstr>Who was she? </vt:lpstr>
      <vt:lpstr>What did she do?</vt:lpstr>
      <vt:lpstr>Why is she famous?</vt:lpstr>
      <vt:lpstr>What did she start?</vt:lpstr>
      <vt:lpstr>Your notes.. Questions… Copy these questions and write down the answers.  Turn in your notes and answers.</vt:lpstr>
    </vt:vector>
  </TitlesOfParts>
  <Company>Texas School for the Deaf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Susan B. Anthony</dc:title>
  <dc:creator>TSD</dc:creator>
  <cp:lastModifiedBy>TSD</cp:lastModifiedBy>
  <cp:revision>2</cp:revision>
  <dcterms:created xsi:type="dcterms:W3CDTF">2012-09-04T12:32:24Z</dcterms:created>
  <dcterms:modified xsi:type="dcterms:W3CDTF">2012-09-04T13:09:56Z</dcterms:modified>
</cp:coreProperties>
</file>