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3BE6E56-0680-4A5D-A6AF-1DD808715B41}" type="datetimeFigureOut">
              <a:rPr lang="es-MX" smtClean="0"/>
              <a:t>13/05/2010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1B24486-18C5-45D2-A3DE-501858B87D8A}" type="slidenum">
              <a:rPr lang="es-MX" smtClean="0"/>
              <a:t>‹#›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3371850"/>
          </a:xfrm>
        </p:spPr>
        <p:txBody>
          <a:bodyPr>
            <a:normAutofit fontScale="90000"/>
          </a:bodyPr>
          <a:lstStyle/>
          <a:p>
            <a:r>
              <a:rPr lang="es-MX" b="1" i="1" dirty="0"/>
              <a:t>E</a:t>
            </a:r>
            <a:r>
              <a:rPr lang="es-MX" b="1" dirty="0"/>
              <a:t>s un contraste, una contraposición de ideas</a:t>
            </a:r>
            <a:r>
              <a:rPr lang="es-MX" b="1" dirty="0" smtClean="0"/>
              <a:t>.</a:t>
            </a: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 </a:t>
            </a: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 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819400"/>
          </a:xfrm>
        </p:spPr>
        <p:txBody>
          <a:bodyPr>
            <a:normAutofit/>
          </a:bodyPr>
          <a:lstStyle/>
          <a:p>
            <a:r>
              <a:rPr lang="es-MX" sz="2800" i="1" dirty="0" smtClean="0"/>
              <a:t>Uno para todos y todo para uno</a:t>
            </a:r>
            <a:r>
              <a:rPr lang="es-MX" sz="2800" dirty="0" smtClean="0"/>
              <a:t> </a:t>
            </a:r>
            <a:br>
              <a:rPr lang="es-MX" sz="2800" dirty="0" smtClean="0"/>
            </a:br>
            <a:r>
              <a:rPr lang="es-MX" sz="2800" i="1" dirty="0" smtClean="0"/>
              <a:t>Cuando tú vas, yo vuelvo.</a:t>
            </a:r>
            <a:r>
              <a:rPr lang="es-MX" sz="2800" dirty="0" smtClean="0"/>
              <a:t>  </a:t>
            </a:r>
            <a:br>
              <a:rPr lang="es-MX" sz="2800" dirty="0" smtClean="0"/>
            </a:br>
            <a:r>
              <a:rPr lang="es-MX" sz="2800" i="1" dirty="0" smtClean="0"/>
              <a:t>Con lo que vales que poco cuestas.</a:t>
            </a:r>
            <a:r>
              <a:rPr lang="es-MX" sz="2800" dirty="0" smtClean="0"/>
              <a:t> </a:t>
            </a:r>
            <a:br>
              <a:rPr lang="es-MX" sz="2800" dirty="0" smtClean="0"/>
            </a:br>
            <a:r>
              <a:rPr lang="es-MX" sz="2800" i="1" dirty="0" smtClean="0"/>
              <a:t>Eres grande, pequeño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sz="4800" b="1" dirty="0"/>
              <a:t>ALITERACIÓN</a:t>
            </a:r>
            <a:endParaRPr lang="es-MX" sz="4800" dirty="0"/>
          </a:p>
          <a:p>
            <a:pPr algn="ctr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239000" cy="2209800"/>
          </a:xfrm>
        </p:spPr>
        <p:txBody>
          <a:bodyPr>
            <a:normAutofit fontScale="90000"/>
          </a:bodyPr>
          <a:lstStyle/>
          <a:p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ES" sz="6000" b="1" i="1" dirty="0" smtClean="0"/>
              <a:t>el tictac del </a:t>
            </a:r>
            <a:r>
              <a:rPr lang="es-ES" sz="6000" b="1" i="1" dirty="0" err="1" smtClean="0"/>
              <a:t>relOJ</a:t>
            </a:r>
            <a:r>
              <a:rPr lang="es-MX" sz="4400" b="1" dirty="0" smtClean="0"/>
              <a:t/>
            </a:r>
            <a:br>
              <a:rPr lang="es-MX" sz="4400" b="1" dirty="0" smtClean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0800000" flipV="1">
            <a:off x="457200" y="685801"/>
            <a:ext cx="8229600" cy="2133599"/>
          </a:xfrm>
        </p:spPr>
        <p:txBody>
          <a:bodyPr>
            <a:normAutofit/>
          </a:bodyPr>
          <a:lstStyle/>
          <a:p>
            <a:pPr algn="ctr"/>
            <a:r>
              <a:rPr lang="es-ES" sz="5400" dirty="0" smtClean="0"/>
              <a:t>reproduce sonidos reales </a:t>
            </a:r>
            <a:endParaRPr lang="es-MX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ONOMATOPEYA</a:t>
            </a:r>
            <a:endParaRPr lang="es-MX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467600" cy="1752600"/>
          </a:xfrm>
        </p:spPr>
        <p:txBody>
          <a:bodyPr>
            <a:normAutofit/>
          </a:bodyPr>
          <a:lstStyle/>
          <a:p>
            <a:r>
              <a:rPr lang="es-ES" dirty="0"/>
              <a:t>Es la repetición de una o varias palabras 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sz="4400" i="1" dirty="0"/>
              <a:t>Todas visten un vestido</a:t>
            </a:r>
            <a:endParaRPr lang="es-MX" sz="4400" dirty="0"/>
          </a:p>
          <a:p>
            <a:pPr algn="ctr"/>
            <a:r>
              <a:rPr lang="es-ES" sz="4400" i="1" dirty="0"/>
              <a:t>todas calzan un zapato</a:t>
            </a:r>
            <a:endParaRPr lang="es-MX" sz="4400" dirty="0"/>
          </a:p>
          <a:p>
            <a:pPr algn="ctr"/>
            <a:r>
              <a:rPr lang="es-ES" sz="4400" i="1" dirty="0"/>
              <a:t>todas comen un </a:t>
            </a:r>
            <a:r>
              <a:rPr lang="es-ES" sz="4400" i="1" dirty="0" smtClean="0"/>
              <a:t>plátano</a:t>
            </a:r>
            <a:endParaRPr lang="es-MX" sz="4400" dirty="0" smtClean="0"/>
          </a:p>
          <a:p>
            <a:pPr algn="ctr"/>
            <a:r>
              <a:rPr lang="es-ES" sz="4400" i="1" dirty="0" smtClean="0"/>
              <a:t>todas </a:t>
            </a:r>
            <a:r>
              <a:rPr lang="es-ES" sz="4400" i="1" dirty="0"/>
              <a:t>son guapas&gt;</a:t>
            </a:r>
            <a:endParaRPr lang="es-MX" sz="4400" dirty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ANAFORA</a:t>
            </a:r>
            <a:endParaRPr lang="es-MX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txBody>
          <a:bodyPr>
            <a:normAutofit fontScale="90000"/>
          </a:bodyPr>
          <a:lstStyle/>
          <a:p>
            <a:r>
              <a:rPr lang="es-ES" dirty="0"/>
              <a:t>Consiste en la coordinación de varios elementos </a:t>
            </a:r>
            <a:r>
              <a:rPr lang="es-ES" dirty="0" smtClean="0"/>
              <a:t> </a:t>
            </a:r>
            <a:r>
              <a:rPr lang="es-ES" dirty="0"/>
              <a:t>mediante abundantes y reiteradas conjunciones: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/>
          <a:lstStyle/>
          <a:p>
            <a:r>
              <a:rPr lang="es-ES" sz="3600" dirty="0"/>
              <a:t>&lt;El prado y valle y flauta y rió y fuente...&gt;</a:t>
            </a:r>
            <a:endParaRPr lang="es-MX" sz="3600" dirty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5400" b="1" dirty="0"/>
              <a:t>POLISÍNDETON</a:t>
            </a:r>
            <a:endParaRPr lang="es-MX" sz="5400" dirty="0"/>
          </a:p>
          <a:p>
            <a:pPr algn="ctr"/>
            <a:endParaRPr lang="es-MX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r>
              <a:rPr lang="es-ES" dirty="0"/>
              <a:t>Consiste en añadir adjetivos que caracterizan al sustantivo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>
            <a:normAutofit fontScale="92500" lnSpcReduction="20000"/>
          </a:bodyPr>
          <a:lstStyle/>
          <a:p>
            <a:r>
              <a:rPr lang="es-ES" sz="5400" dirty="0"/>
              <a:t>&lt;</a:t>
            </a:r>
            <a:r>
              <a:rPr lang="es-ES" sz="5400" i="1" dirty="0"/>
              <a:t>¡Oh dulces prendas por mi mal halladas</a:t>
            </a:r>
            <a:endParaRPr lang="es-MX" sz="5400" dirty="0"/>
          </a:p>
          <a:p>
            <a:r>
              <a:rPr lang="es-ES" sz="5400" i="1" dirty="0"/>
              <a:t>dulces y alegres cuando Dios quería...&gt;</a:t>
            </a:r>
            <a:endParaRPr lang="es-MX" sz="5400" dirty="0"/>
          </a:p>
          <a:p>
            <a:pPr algn="ctr">
              <a:buNone/>
            </a:pPr>
            <a:endParaRPr lang="es-MX" sz="5400" dirty="0"/>
          </a:p>
          <a:p>
            <a:pPr algn="ctr"/>
            <a:endParaRPr lang="es-MX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sz="5400" b="1" dirty="0"/>
              <a:t>EPÍTETO</a:t>
            </a:r>
            <a:endParaRPr lang="es-MX" sz="5400" dirty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>
            <a:normAutofit/>
          </a:bodyPr>
          <a:lstStyle/>
          <a:p>
            <a:r>
              <a:rPr lang="es-ES" dirty="0"/>
              <a:t>Consiste en suprimir la conjunción </a:t>
            </a:r>
            <a:r>
              <a:rPr lang="es-ES" dirty="0" smtClean="0"/>
              <a:t> </a:t>
            </a:r>
            <a:r>
              <a:rPr lang="es-ES" dirty="0"/>
              <a:t>en contextos en los que debería aparecer: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133600"/>
          </a:xfrm>
        </p:spPr>
        <p:txBody>
          <a:bodyPr>
            <a:normAutofit/>
          </a:bodyPr>
          <a:lstStyle/>
          <a:p>
            <a:r>
              <a:rPr lang="es-ES" sz="4400" i="1" dirty="0"/>
              <a:t>Una risa, unos ojos, unas manos y mis sentimientos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ANTITESIS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5400" b="1" dirty="0"/>
              <a:t>ASÍNDETON</a:t>
            </a:r>
            <a:endParaRPr lang="es-MX" sz="5400" dirty="0"/>
          </a:p>
          <a:p>
            <a:pPr algn="ctr"/>
            <a:endParaRPr lang="es-MX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es-ES" dirty="0"/>
              <a:t>Consiste en la variación del orden sintáctico habitual: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algn="ctr"/>
            <a:r>
              <a:rPr lang="es-ES" sz="4800" i="1" dirty="0"/>
              <a:t>caído se le ha un clavel...&gt;</a:t>
            </a:r>
            <a:endParaRPr lang="es-MX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5400" b="1" dirty="0"/>
              <a:t>HIPÉRBATON</a:t>
            </a:r>
            <a:endParaRPr lang="es-MX" sz="5400" dirty="0"/>
          </a:p>
          <a:p>
            <a:pPr algn="ctr"/>
            <a:endParaRPr lang="es-MX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2362200"/>
          </a:xfrm>
        </p:spPr>
        <p:txBody>
          <a:bodyPr>
            <a:normAutofit fontScale="90000"/>
          </a:bodyPr>
          <a:lstStyle/>
          <a:p>
            <a:r>
              <a:rPr lang="es-ES" dirty="0"/>
              <a:t>Consiste en relacionar un termino real con otro imaginario con el que guarda una semejanza, los elementos mas utilizados son Cual, Como...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544763"/>
          </a:xfrm>
        </p:spPr>
        <p:txBody>
          <a:bodyPr/>
          <a:lstStyle/>
          <a:p>
            <a:pPr algn="ctr"/>
            <a:r>
              <a:rPr lang="es-ES" dirty="0"/>
              <a:t>&lt;</a:t>
            </a:r>
            <a:r>
              <a:rPr lang="es-ES" sz="4400" i="1" dirty="0"/>
              <a:t>Sus ojos son como dos </a:t>
            </a:r>
            <a:r>
              <a:rPr lang="es-ES" sz="4400" i="1" dirty="0" smtClean="0"/>
              <a:t>estrellas en la mar</a:t>
            </a:r>
            <a:r>
              <a:rPr lang="es-ES" sz="4400" dirty="0" smtClean="0"/>
              <a:t>&gt;</a:t>
            </a:r>
            <a:endParaRPr lang="es-MX" sz="4400" dirty="0"/>
          </a:p>
          <a:p>
            <a:pPr algn="ctr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sz="5400" b="1" dirty="0"/>
              <a:t>SIMIL O COMPARACIÓN</a:t>
            </a:r>
            <a:endParaRPr lang="es-MX" sz="5400" dirty="0"/>
          </a:p>
          <a:p>
            <a:pPr algn="ctr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s-ES" dirty="0"/>
              <a:t>Consiste en atribuir propiedades a realidades del mundo natural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r>
              <a:rPr lang="es-ES" sz="4800" i="1" dirty="0"/>
              <a:t>Murmuran las fuentes, lloran los cielos</a:t>
            </a:r>
            <a:r>
              <a:rPr lang="es-ES" sz="4800" dirty="0"/>
              <a:t>...&gt;</a:t>
            </a:r>
            <a:endParaRPr lang="es-MX" sz="4800" dirty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/>
              <a:t>PROSOPOPEYA</a:t>
            </a:r>
          </a:p>
          <a:p>
            <a:pPr algn="ctr"/>
            <a:r>
              <a:rPr lang="en-US" sz="5400" b="1" dirty="0" smtClean="0"/>
              <a:t>PERSONIFICACION</a:t>
            </a:r>
            <a:endParaRPr lang="es-MX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133600"/>
          </a:xfrm>
        </p:spPr>
        <p:txBody>
          <a:bodyPr>
            <a:noAutofit/>
          </a:bodyPr>
          <a:lstStyle/>
          <a:p>
            <a:pPr lvl="0"/>
            <a:r>
              <a:rPr lang="es-ES_tradnl" dirty="0"/>
              <a:t>Repetición de una palabra al final de oraciones.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s-ES_tradnl" sz="3600" dirty="0"/>
              <a:t>Todo bombón y nada más que bombón”</a:t>
            </a:r>
            <a:endParaRPr lang="es-MX" sz="3600" dirty="0"/>
          </a:p>
          <a:p>
            <a:r>
              <a:rPr lang="es-ES_tradnl" sz="3600" dirty="0"/>
              <a:t>“Para viajar bien, llegar bien y quedar bien”</a:t>
            </a:r>
            <a:endParaRPr lang="es-MX" sz="3600" dirty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sz="5400" b="1" dirty="0" err="1"/>
              <a:t>Epífora</a:t>
            </a:r>
            <a:r>
              <a:rPr lang="es-ES_tradnl" sz="5400" dirty="0"/>
              <a:t>.</a:t>
            </a:r>
            <a:endParaRPr lang="es-MX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82762"/>
          </a:xfrm>
        </p:spPr>
        <p:txBody>
          <a:bodyPr>
            <a:normAutofit/>
          </a:bodyPr>
          <a:lstStyle/>
          <a:p>
            <a:r>
              <a:rPr lang="en-US" dirty="0" err="1" smtClean="0"/>
              <a:t>Consiste</a:t>
            </a:r>
            <a:r>
              <a:rPr lang="en-US" dirty="0" smtClean="0"/>
              <a:t> en la </a:t>
            </a:r>
            <a:r>
              <a:rPr lang="en-US" dirty="0" err="1" smtClean="0"/>
              <a:t>exageración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idea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7467600" cy="3730752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/>
              <a:t>Todo</a:t>
            </a:r>
            <a:r>
              <a:rPr lang="en-US" sz="4800" dirty="0" smtClean="0"/>
              <a:t> el </a:t>
            </a:r>
            <a:r>
              <a:rPr lang="en-US" sz="4800" dirty="0" err="1" smtClean="0"/>
              <a:t>mundo</a:t>
            </a:r>
            <a:r>
              <a:rPr lang="en-US" sz="4800" dirty="0" smtClean="0"/>
              <a:t> me </a:t>
            </a:r>
            <a:r>
              <a:rPr lang="en-US" sz="4800" dirty="0" err="1" smtClean="0"/>
              <a:t>mira</a:t>
            </a:r>
            <a:endParaRPr lang="es-MX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Repetición</a:t>
            </a:r>
            <a:r>
              <a:rPr lang="en-US" dirty="0" smtClean="0"/>
              <a:t> de </a:t>
            </a:r>
            <a:r>
              <a:rPr lang="en-US" dirty="0" err="1" smtClean="0"/>
              <a:t>uno</a:t>
            </a:r>
            <a:r>
              <a:rPr lang="en-US" dirty="0" smtClean="0"/>
              <a:t> o </a:t>
            </a:r>
            <a:r>
              <a:rPr lang="en-US" dirty="0" err="1" smtClean="0"/>
              <a:t>varios</a:t>
            </a:r>
            <a:r>
              <a:rPr lang="en-US" dirty="0" smtClean="0"/>
              <a:t> versos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MX" dirty="0"/>
              <a:t/>
            </a:r>
            <a:br>
              <a:rPr lang="es-MX" dirty="0"/>
            </a:br>
            <a:r>
              <a:rPr lang="es-MX" sz="4800" dirty="0" smtClean="0"/>
              <a:t>“Que largo me la fiáis”</a:t>
            </a:r>
            <a:endParaRPr lang="es-MX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/>
              <a:t>HIPERBOLE</a:t>
            </a:r>
            <a:endParaRPr lang="es-MX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ESTRIBILLO</a:t>
            </a:r>
            <a:endParaRPr lang="es-MX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304800" y="533400"/>
            <a:ext cx="8382000" cy="2514600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Expresar una idea, empleando el sarcasmo. Expresar en clave de burla y de manera fina, lo contrario de lo que se quiere comunicar o de lo que se piensa</a:t>
            </a:r>
            <a:r>
              <a:rPr lang="es-MX" dirty="0"/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316163"/>
          </a:xfrm>
        </p:spPr>
        <p:txBody>
          <a:bodyPr/>
          <a:lstStyle/>
          <a:p>
            <a:r>
              <a:rPr lang="es-MX" sz="4400" b="1" i="1" dirty="0"/>
              <a:t>La gran clemencia del rey redujo la pena a solo sacarle los ojos.</a:t>
            </a:r>
            <a:endParaRPr lang="es-MX" sz="4400" b="1" dirty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IRONIA</a:t>
            </a:r>
            <a:endParaRPr lang="es-MX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2667000"/>
          </a:xfrm>
        </p:spPr>
        <p:txBody>
          <a:bodyPr>
            <a:normAutofit fontScale="90000"/>
          </a:bodyPr>
          <a:lstStyle/>
          <a:p>
            <a:r>
              <a:rPr lang="es-MX" dirty="0"/>
              <a:t>Expresión que parece tener una contradicción, pero que en realidad es verdad.</a:t>
            </a:r>
            <a:br>
              <a:rPr lang="es-MX" dirty="0"/>
            </a:br>
            <a:r>
              <a:rPr lang="es-MX" dirty="0"/>
              <a:t> </a:t>
            </a:r>
            <a:br>
              <a:rPr lang="es-MX" dirty="0"/>
            </a:b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0963"/>
          </a:xfrm>
        </p:spPr>
        <p:txBody>
          <a:bodyPr/>
          <a:lstStyle/>
          <a:p>
            <a:r>
              <a:rPr lang="es-MX" i="1" dirty="0"/>
              <a:t>“</a:t>
            </a:r>
            <a:r>
              <a:rPr lang="es-MX" sz="4400" i="1" dirty="0"/>
              <a:t>No  hay que decir de esta agua no he de beber” porque la has de beber</a:t>
            </a:r>
            <a:endParaRPr lang="es-MX" sz="4400" dirty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PARADOJA</a:t>
            </a:r>
            <a:endParaRPr lang="es-MX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rmAutofit/>
          </a:bodyPr>
          <a:lstStyle/>
          <a:p>
            <a:r>
              <a:rPr lang="es-ES" dirty="0"/>
              <a:t>Se produce cuando se repite un </a:t>
            </a:r>
            <a:r>
              <a:rPr lang="es-ES" dirty="0" smtClean="0"/>
              <a:t>mismo sonido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544763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/>
              <a:t>Pepe</a:t>
            </a:r>
            <a:r>
              <a:rPr lang="en-US" sz="4800" dirty="0" smtClean="0"/>
              <a:t> </a:t>
            </a:r>
            <a:r>
              <a:rPr lang="en-US" sz="4800" dirty="0" err="1" smtClean="0"/>
              <a:t>pecas</a:t>
            </a:r>
            <a:r>
              <a:rPr lang="en-US" sz="4800" dirty="0" smtClean="0"/>
              <a:t> picas papas</a:t>
            </a:r>
            <a:endParaRPr lang="es-MX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69</TotalTime>
  <Words>340</Words>
  <Application>Microsoft Office PowerPoint</Application>
  <PresentationFormat>On-screen Show (4:3)</PresentationFormat>
  <Paragraphs>52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Verve</vt:lpstr>
      <vt:lpstr>Es un contraste, una contraposición de ideas.     </vt:lpstr>
      <vt:lpstr>Slide 2</vt:lpstr>
      <vt:lpstr>Repetición de uno o varios versos</vt:lpstr>
      <vt:lpstr>Slide 4</vt:lpstr>
      <vt:lpstr>Expresar una idea, empleando el sarcasmo. Expresar en clave de burla y de manera fina, lo contrario de lo que se quiere comunicar o de lo que se piensa. </vt:lpstr>
      <vt:lpstr>Slide 6</vt:lpstr>
      <vt:lpstr>Expresión que parece tener una contradicción, pero que en realidad es verdad.   </vt:lpstr>
      <vt:lpstr>Slide 8</vt:lpstr>
      <vt:lpstr>Se produce cuando se repite un mismo sonido</vt:lpstr>
      <vt:lpstr>Slide 10</vt:lpstr>
      <vt:lpstr>        el tictac del relOJ  </vt:lpstr>
      <vt:lpstr>Slide 12</vt:lpstr>
      <vt:lpstr>Es la repetición de una o varias palabras </vt:lpstr>
      <vt:lpstr>Slide 14</vt:lpstr>
      <vt:lpstr>Consiste en la coordinación de varios elementos  mediante abundantes y reiteradas conjunciones: </vt:lpstr>
      <vt:lpstr>Slide 16</vt:lpstr>
      <vt:lpstr>Consiste en añadir adjetivos que caracterizan al sustantivo</vt:lpstr>
      <vt:lpstr>Slide 18</vt:lpstr>
      <vt:lpstr>Consiste en suprimir la conjunción  en contextos en los que debería aparecer: </vt:lpstr>
      <vt:lpstr>Slide 20</vt:lpstr>
      <vt:lpstr>Consiste en la variación del orden sintáctico habitual: </vt:lpstr>
      <vt:lpstr>Slide 22</vt:lpstr>
      <vt:lpstr>Consiste en relacionar un termino real con otro imaginario con el que guarda una semejanza, los elementos mas utilizados son Cual, Como... </vt:lpstr>
      <vt:lpstr>Slide 24</vt:lpstr>
      <vt:lpstr>Consiste en atribuir propiedades a realidades del mundo natural</vt:lpstr>
      <vt:lpstr> </vt:lpstr>
      <vt:lpstr>Repetición de una palabra al final de oraciones. </vt:lpstr>
      <vt:lpstr>Slide 28</vt:lpstr>
      <vt:lpstr>Consiste en la exageración de una idea</vt:lpstr>
      <vt:lpstr>Slide 30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 un contraste, una contraposición de ideas. Más por menos Uno para todos y todo para uno  Cuando tú vas, yo vuelvo.   Con lo que vales que poco cuestas.  Eres grande, pequeño.    </dc:title>
  <dc:creator> </dc:creator>
  <cp:lastModifiedBy> </cp:lastModifiedBy>
  <cp:revision>10</cp:revision>
  <dcterms:created xsi:type="dcterms:W3CDTF">2010-05-13T09:33:43Z</dcterms:created>
  <dcterms:modified xsi:type="dcterms:W3CDTF">2010-05-13T10:43:39Z</dcterms:modified>
</cp:coreProperties>
</file>