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9" r:id="rId3"/>
    <p:sldId id="271" r:id="rId4"/>
    <p:sldId id="270" r:id="rId5"/>
    <p:sldId id="272" r:id="rId6"/>
    <p:sldId id="273" r:id="rId7"/>
    <p:sldId id="274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58" y="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12559-A058-4579-A9C0-709565101C9B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91EF4-9315-47C1-8DE3-B4F29C17E7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4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91EF4-9315-47C1-8DE3-B4F29C17E78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3FAC6A-002F-4CD7-A715-554F4F6B7BEB}" type="datetimeFigureOut">
              <a:rPr lang="en-US" smtClean="0"/>
              <a:pPr/>
              <a:t>5/30/2014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ED1FE5-AB66-45ED-8EFC-AAD8E82432F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Trip Across Cities.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 Marisol Robles &amp; Luis Gonzalez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Cities Visited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0" y="1752600"/>
            <a:ext cx="3124200" cy="48006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Los Angeles, CA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Las Vegas, NV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San Jose, CA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Seattle, WA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Salt lake city, Utah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Chicago, IL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Cincinnati, Oh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Nashville, TN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Atlanta, GA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100" dirty="0" smtClean="0">
                <a:latin typeface="Segoe Script" pitchFamily="34" charset="0"/>
              </a:rPr>
              <a:t>Florida, Orlando</a:t>
            </a:r>
          </a:p>
          <a:p>
            <a:endParaRPr lang="en-US" dirty="0"/>
          </a:p>
        </p:txBody>
      </p:sp>
      <p:pic>
        <p:nvPicPr>
          <p:cNvPr id="5" name="Content Placeholder 4" descr="us_map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5050" y="2258483"/>
            <a:ext cx="5111750" cy="3407833"/>
          </a:xfrm>
          <a:prstGeom prst="roundRect">
            <a:avLst>
              <a:gd name="adj" fmla="val 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942360">
            <a:off x="452806" y="1185950"/>
            <a:ext cx="3200400" cy="684032"/>
          </a:xfrm>
        </p:spPr>
        <p:txBody>
          <a:bodyPr/>
          <a:lstStyle/>
          <a:p>
            <a:r>
              <a:rPr lang="en-US" dirty="0" smtClean="0">
                <a:latin typeface="Segoe Script" pitchFamily="34" charset="0"/>
              </a:rPr>
              <a:t>Transportation / Total Money used</a:t>
            </a:r>
            <a:endParaRPr lang="en-US" dirty="0">
              <a:latin typeface="Segoe Script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3124200"/>
            <a:ext cx="2743200" cy="22098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2009, Lexus IS350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Total money cost out of 6000 -&gt; $3262.45/$6000</a:t>
            </a:r>
            <a:endParaRPr lang="en-US" b="1" dirty="0">
              <a:latin typeface="Segoe Script" pitchFamily="34" charset="0"/>
            </a:endParaRPr>
          </a:p>
        </p:txBody>
      </p:sp>
      <p:pic>
        <p:nvPicPr>
          <p:cNvPr id="5" name="Content Placeholder 4" descr="1423269171_7f89396ab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5050" y="2270410"/>
            <a:ext cx="5111750" cy="33839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 Angeles, CA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04800" y="1600200"/>
            <a:ext cx="2819400" cy="34290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From San Diego to Los Angeles is about 2 hours and 3mins.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We’ll be spending a total of $15.09 on Gas.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Free Lodging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Attractions : Disneyland , Hollywood Boardwalk.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National Park : Channel Islands.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2-3days.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5" name="Content Placeholder 5" descr="Los Angeles BoardWalk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05200" y="0"/>
            <a:ext cx="2895600" cy="2514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 descr="Los Angel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4343400"/>
            <a:ext cx="3276600" cy="251460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Content Placeholder 4" descr="Los Angeles Skyli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1371600"/>
            <a:ext cx="2667000" cy="3028950"/>
          </a:xfrm>
          <a:prstGeom prst="roundRect">
            <a:avLst>
              <a:gd name="adj" fmla="val 23286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 Vegas, NV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From Los Angeles to Vegas will be about 4 hours </a:t>
            </a:r>
            <a:r>
              <a:rPr lang="en-US" dirty="0" err="1" smtClean="0">
                <a:latin typeface="Segoe Script" pitchFamily="34" charset="0"/>
              </a:rPr>
              <a:t>ans</a:t>
            </a:r>
            <a:r>
              <a:rPr lang="en-US" dirty="0" smtClean="0">
                <a:latin typeface="Segoe Script" pitchFamily="34" charset="0"/>
              </a:rPr>
              <a:t> 21 mins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</a:t>
            </a:r>
            <a:r>
              <a:rPr lang="en-US" dirty="0" err="1" smtClean="0">
                <a:latin typeface="Segoe Script" pitchFamily="34" charset="0"/>
              </a:rPr>
              <a:t>soending</a:t>
            </a:r>
            <a:r>
              <a:rPr lang="en-US" dirty="0" smtClean="0">
                <a:latin typeface="Segoe Script" pitchFamily="34" charset="0"/>
              </a:rPr>
              <a:t> about  $34.57 on gas.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Free Lodging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Attractions : Casinos + Adventure dome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National Park : Great Basin.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3days.</a:t>
            </a:r>
            <a:endParaRPr lang="en-US" dirty="0">
              <a:latin typeface="Segoe Script" pitchFamily="34" charset="0"/>
            </a:endParaRPr>
          </a:p>
        </p:txBody>
      </p:sp>
      <p:pic>
        <p:nvPicPr>
          <p:cNvPr id="5" name="Content Placeholder 4" descr="LasVegasCasino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191250" y="0"/>
            <a:ext cx="2952750" cy="2438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2" descr="C:\Users\Acer\Downloads\Las Vegas Nigh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248150"/>
            <a:ext cx="3276600" cy="2609850"/>
          </a:xfrm>
          <a:prstGeom prst="roundRect">
            <a:avLst>
              <a:gd name="adj" fmla="val 8839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4" descr="C:\Users\Acer\Downloads\veg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1447800"/>
            <a:ext cx="2597150" cy="26955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cer\Downloads\winchester-mystery-house.nice-sho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953000"/>
            <a:ext cx="2540000" cy="1905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Jose, CA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From Las Vegas to San Jose  is about 8hours and 14 mins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We’ll be spending about $65.89 0n gas.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Free Lodging.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Attractions : Winchester Haunted House ,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National Park : Golden Gate + Yosemite National Park.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Segoe Script" pitchFamily="34" charset="0"/>
              </a:rPr>
              <a:t>2days</a:t>
            </a:r>
          </a:p>
          <a:p>
            <a:pPr>
              <a:lnSpc>
                <a:spcPct val="200000"/>
              </a:lnSpc>
            </a:pPr>
            <a:endParaRPr lang="en-US" b="1" dirty="0">
              <a:latin typeface="Segoe Script" pitchFamily="34" charset="0"/>
            </a:endParaRPr>
          </a:p>
        </p:txBody>
      </p:sp>
      <p:pic>
        <p:nvPicPr>
          <p:cNvPr id="5" name="Picture 3" descr="C:\Users\Acer\Downloads\san-jose-usa_0000029767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2514600"/>
            <a:ext cx="3286125" cy="26860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Content Placeholder 4" descr="San_jose_california_18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1"/>
            <a:ext cx="3429000" cy="2514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cer\Downloads\Seattle Temp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066800"/>
            <a:ext cx="2590800" cy="2667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Seattle, WA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From san </a:t>
            </a:r>
            <a:r>
              <a:rPr lang="en-US" dirty="0" err="1" smtClean="0">
                <a:latin typeface="Segoe Script" pitchFamily="34" charset="0"/>
              </a:rPr>
              <a:t>jose</a:t>
            </a:r>
            <a:r>
              <a:rPr lang="en-US" dirty="0" smtClean="0">
                <a:latin typeface="Segoe Script" pitchFamily="34" charset="0"/>
              </a:rPr>
              <a:t> to </a:t>
            </a:r>
            <a:r>
              <a:rPr lang="en-US" dirty="0" err="1" smtClean="0">
                <a:latin typeface="Segoe Script" pitchFamily="34" charset="0"/>
              </a:rPr>
              <a:t>seattle</a:t>
            </a:r>
            <a:r>
              <a:rPr lang="en-US" dirty="0" smtClean="0">
                <a:latin typeface="Segoe Script" pitchFamily="34" charset="0"/>
              </a:rPr>
              <a:t> is about 14 hours and 27 mins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Well be </a:t>
            </a:r>
            <a:r>
              <a:rPr lang="en-US" dirty="0" err="1" smtClean="0">
                <a:latin typeface="Segoe Script" pitchFamily="34" charset="0"/>
              </a:rPr>
              <a:t>soending</a:t>
            </a:r>
            <a:r>
              <a:rPr lang="en-US" dirty="0" smtClean="0">
                <a:latin typeface="Segoe Script" pitchFamily="34" charset="0"/>
              </a:rPr>
              <a:t> about $102.45 on gas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Free Lodging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Attraction : Space Needle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National Park : </a:t>
            </a:r>
            <a:r>
              <a:rPr lang="en-US" dirty="0" err="1" smtClean="0">
                <a:latin typeface="Segoe Script" pitchFamily="34" charset="0"/>
              </a:rPr>
              <a:t>Ebeys</a:t>
            </a:r>
            <a:r>
              <a:rPr lang="en-US" dirty="0" smtClean="0">
                <a:latin typeface="Segoe Script" pitchFamily="34" charset="0"/>
              </a:rPr>
              <a:t> Landing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2days</a:t>
            </a:r>
            <a:endParaRPr lang="en-US" dirty="0">
              <a:latin typeface="Segoe Script" pitchFamily="34" charset="0"/>
            </a:endParaRPr>
          </a:p>
        </p:txBody>
      </p:sp>
      <p:pic>
        <p:nvPicPr>
          <p:cNvPr id="5" name="Content Placeholder 4" descr="C:\Users\Acer\Downloads\seattle-washingto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04800"/>
            <a:ext cx="3388417" cy="3124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Picture 2" descr="C:\Users\Acer\Downloads\seattle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3724275"/>
            <a:ext cx="3581400" cy="31337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Salt Lake City, UT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Form Seattle to Salt Lake City is about 13 hours and 5 mins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spending about $105.85 on gas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staying in a 4-star Marriott hotel  spending $396 per day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Attraction : Clark Planetarium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National Park : Arches Mountains' 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2days</a:t>
            </a:r>
            <a:endParaRPr lang="en-US" dirty="0">
              <a:latin typeface="Segoe Script" pitchFamily="34" charset="0"/>
            </a:endParaRPr>
          </a:p>
        </p:txBody>
      </p:sp>
      <p:pic>
        <p:nvPicPr>
          <p:cNvPr id="5" name="Content Placeholder 4" descr="saltlakecit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165850" y="2590800"/>
            <a:ext cx="2978150" cy="29231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8" name="Picture 2" descr="C:\Users\Acer\Downloads\saltlake3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4495800"/>
            <a:ext cx="2590800" cy="2362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099" name="Picture 3" descr="C:\Users\Acer\Downloads\Clark Planeterium_Uta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0"/>
            <a:ext cx="3048000" cy="2738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Chicago, IL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From Salt Lake City to Chicago Is about 21 hours and 46 mins.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spending about $166.44 on gas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Free Lodging.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Attraction : Architecture Foundation.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National Parks : Perry’s Victory + International Peace Memorial.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3days</a:t>
            </a:r>
          </a:p>
        </p:txBody>
      </p:sp>
      <p:pic>
        <p:nvPicPr>
          <p:cNvPr id="5" name="Content Placeholder 4" descr="Chicago Skyview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05200" y="3200400"/>
            <a:ext cx="5111750" cy="3407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122" name="Picture 2" descr="C:\Users\Acer\Downloads\Chicago_Spi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0"/>
            <a:ext cx="2590800" cy="312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123" name="Picture 3" descr="C:\Users\Acer\Downloads\Chicago_upclo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457200"/>
            <a:ext cx="2514600" cy="2209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Cincinnati, OH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From Chicago to Cincinnati is about 5 hours and 3 mins.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We’ll be spending about $40.86 on gas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Well be staying at motel 8 spending 144 per night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Attractions : Cincinnati Zoo + Botanical Garden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National Park : Obed Wild + Scenic River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2days.</a:t>
            </a:r>
            <a:endParaRPr lang="en-US" dirty="0"/>
          </a:p>
        </p:txBody>
      </p:sp>
      <p:pic>
        <p:nvPicPr>
          <p:cNvPr id="5" name="Content Placeholder 4" descr="Cincinnatti Populatio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584267" y="0"/>
            <a:ext cx="2559733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6" name="Picture 2" descr="C:\Users\Acer\Downloads\Cincinnati Zo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743200"/>
            <a:ext cx="44196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Acer\Downloads\Cincinnatti Downtow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0"/>
            <a:ext cx="333375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Nashville, TN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From </a:t>
            </a:r>
            <a:r>
              <a:rPr lang="en-US" dirty="0" err="1" smtClean="0">
                <a:latin typeface="Segoe Script" pitchFamily="34" charset="0"/>
              </a:rPr>
              <a:t>cincinnati</a:t>
            </a:r>
            <a:r>
              <a:rPr lang="en-US" dirty="0" smtClean="0">
                <a:latin typeface="Segoe Script" pitchFamily="34" charset="0"/>
              </a:rPr>
              <a:t>  to Nashville is about 4hours straight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spending about $31.88 on gas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staying at a 5-star </a:t>
            </a:r>
            <a:r>
              <a:rPr lang="en-US" dirty="0" err="1" smtClean="0">
                <a:latin typeface="Segoe Script" pitchFamily="34" charset="0"/>
              </a:rPr>
              <a:t>marriot</a:t>
            </a:r>
            <a:r>
              <a:rPr lang="en-US" dirty="0" smtClean="0">
                <a:latin typeface="Segoe Script" pitchFamily="34" charset="0"/>
              </a:rPr>
              <a:t> hotel , which will cost us about 328 per night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Attraction : Adventure Science Center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National Park : Cumberland Island.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2days</a:t>
            </a:r>
          </a:p>
          <a:p>
            <a:endParaRPr lang="en-US" dirty="0" smtClean="0"/>
          </a:p>
        </p:txBody>
      </p:sp>
      <p:pic>
        <p:nvPicPr>
          <p:cNvPr id="5" name="Content Placeholder 4" descr="nashville-skyline-1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629400" y="1295400"/>
            <a:ext cx="2514600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170" name="Picture 2" descr="C:\Users\Acer\Downloads\travel_g_nashville_5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4114800"/>
            <a:ext cx="3581400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171" name="Picture 3" descr="C:\Users\Acer\Downloads\Adventure_Nashvil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0"/>
            <a:ext cx="31242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cer\Downloads\Atlanta Stadi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0"/>
            <a:ext cx="28194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Atlanta, GA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From Nashville to Atlanta is about 4 hours and 33 mins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We’ll be spending about $29.31 on gas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Free Lodging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Attraction : Atlanta Aquarium + Atlanta Falcons Stadium.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National Park : National Seashore.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>
                <a:latin typeface="Segoe Script" pitchFamily="34" charset="0"/>
              </a:rPr>
              <a:t>3days.</a:t>
            </a:r>
          </a:p>
          <a:p>
            <a:endParaRPr lang="en-US" dirty="0"/>
          </a:p>
        </p:txBody>
      </p:sp>
      <p:pic>
        <p:nvPicPr>
          <p:cNvPr id="5" name="Content Placeholder 4" descr="Atlanta_Aquarium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505200" y="2057400"/>
            <a:ext cx="3352800" cy="2921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194" name="Picture 2" descr="C:\Users\Acer\Downloads\Atlanta Fountain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4000500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Orlando, FL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orlando_006p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591300" y="304800"/>
            <a:ext cx="2552700" cy="2933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8" name="Picture 2" descr="C:\Users\Acer\Downloads\Seaworld_Orland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04800"/>
            <a:ext cx="32004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C:\Users\Acer\Downloads\orlando_florida_skyline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3476625"/>
            <a:ext cx="5486400" cy="3381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295</TotalTime>
  <Words>484</Words>
  <Application>Microsoft Office PowerPoint</Application>
  <PresentationFormat>On-screen Show (4:3)</PresentationFormat>
  <Paragraphs>93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Trip Across Cities.</vt:lpstr>
      <vt:lpstr>Cities Visited</vt:lpstr>
      <vt:lpstr>Transportation / Total Money used</vt:lpstr>
      <vt:lpstr>Los Angeles, CA</vt:lpstr>
      <vt:lpstr>Las Vegas, NV</vt:lpstr>
      <vt:lpstr>San Jose, CA</vt:lpstr>
      <vt:lpstr>Seattle, WA</vt:lpstr>
      <vt:lpstr>Salt Lake City, UT</vt:lpstr>
      <vt:lpstr>Chicago, IL</vt:lpstr>
      <vt:lpstr>Cincinnati, OH</vt:lpstr>
      <vt:lpstr>Nashville, TN</vt:lpstr>
      <vt:lpstr>Atlanta, GA</vt:lpstr>
      <vt:lpstr>Orlando, FL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Trip</dc:title>
  <dc:creator>Acer</dc:creator>
  <cp:lastModifiedBy>Janiak Heather</cp:lastModifiedBy>
  <cp:revision>20</cp:revision>
  <dcterms:created xsi:type="dcterms:W3CDTF">2010-06-10T02:59:06Z</dcterms:created>
  <dcterms:modified xsi:type="dcterms:W3CDTF">2014-05-30T20:28:39Z</dcterms:modified>
</cp:coreProperties>
</file>