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1761B-4706-427A-A09A-546E6F9E9348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4FA34-2492-4327-B880-E4401BF86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439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1761B-4706-427A-A09A-546E6F9E9348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4FA34-2492-4327-B880-E4401BF86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792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1761B-4706-427A-A09A-546E6F9E9348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4FA34-2492-4327-B880-E4401BF86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74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1761B-4706-427A-A09A-546E6F9E9348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4FA34-2492-4327-B880-E4401BF86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599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1761B-4706-427A-A09A-546E6F9E9348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4FA34-2492-4327-B880-E4401BF86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20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1761B-4706-427A-A09A-546E6F9E9348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4FA34-2492-4327-B880-E4401BF86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85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1761B-4706-427A-A09A-546E6F9E9348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4FA34-2492-4327-B880-E4401BF86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73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1761B-4706-427A-A09A-546E6F9E9348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4FA34-2492-4327-B880-E4401BF86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532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1761B-4706-427A-A09A-546E6F9E9348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4FA34-2492-4327-B880-E4401BF86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489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1761B-4706-427A-A09A-546E6F9E9348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4FA34-2492-4327-B880-E4401BF86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491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1761B-4706-427A-A09A-546E6F9E9348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4FA34-2492-4327-B880-E4401BF86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409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1761B-4706-427A-A09A-546E6F9E9348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4FA34-2492-4327-B880-E4401BF86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201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Separate Peace: Debate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Support or refute the following statements:</a:t>
            </a:r>
          </a:p>
          <a:p>
            <a:r>
              <a:rPr lang="en-US" dirty="0" smtClean="0"/>
              <a:t>1.  Gene is responsible for </a:t>
            </a:r>
            <a:r>
              <a:rPr lang="en-US" dirty="0" err="1" smtClean="0"/>
              <a:t>Finny’s</a:t>
            </a:r>
            <a:r>
              <a:rPr lang="en-US" dirty="0" smtClean="0"/>
              <a:t> death.</a:t>
            </a:r>
          </a:p>
          <a:p>
            <a:r>
              <a:rPr lang="en-US" dirty="0"/>
              <a:t>2</a:t>
            </a:r>
            <a:r>
              <a:rPr lang="en-US" dirty="0" smtClean="0"/>
              <a:t>.  Gene and Finny are not friends.</a:t>
            </a:r>
          </a:p>
          <a:p>
            <a:r>
              <a:rPr lang="en-US" dirty="0"/>
              <a:t>3</a:t>
            </a:r>
            <a:r>
              <a:rPr lang="en-US" dirty="0" smtClean="0"/>
              <a:t>.  Betrayal is inevitable in a friendship.</a:t>
            </a:r>
          </a:p>
          <a:p>
            <a:r>
              <a:rPr lang="en-US" dirty="0"/>
              <a:t>4</a:t>
            </a:r>
            <a:r>
              <a:rPr lang="en-US" dirty="0" smtClean="0"/>
              <a:t>.  Finny is aware of Gene’s mischief.</a:t>
            </a:r>
          </a:p>
          <a:p>
            <a:r>
              <a:rPr lang="en-US" dirty="0"/>
              <a:t>5</a:t>
            </a:r>
            <a:r>
              <a:rPr lang="en-US" dirty="0" smtClean="0"/>
              <a:t>.  Finny becoming disabled is the absolute worst punishment for him</a:t>
            </a:r>
            <a:r>
              <a:rPr lang="en-US" dirty="0" smtClean="0"/>
              <a:t>.</a:t>
            </a:r>
          </a:p>
          <a:p>
            <a:r>
              <a:rPr lang="en-US" dirty="0"/>
              <a:t>6.  Humans are susceptible to evil</a:t>
            </a:r>
            <a:r>
              <a:rPr lang="en-US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905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70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 Separate Peace: Debate Topics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Separate Peace: Debate Topics</dc:title>
  <dc:creator>infosys</dc:creator>
  <cp:lastModifiedBy>infosys</cp:lastModifiedBy>
  <cp:revision>2</cp:revision>
  <dcterms:created xsi:type="dcterms:W3CDTF">2014-04-07T20:31:44Z</dcterms:created>
  <dcterms:modified xsi:type="dcterms:W3CDTF">2014-04-07T22:01:42Z</dcterms:modified>
</cp:coreProperties>
</file>