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2" r:id="rId2"/>
    <p:sldId id="31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1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62A9C54-7E83-40CE-A00A-DF477BD8AC26}" type="datetimeFigureOut">
              <a:rPr lang="en-US" smtClean="0"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F4EA87C-E2E5-4236-8D0E-999FA5E5B38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Tuesday May 27, 2014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8" t="28029" r="16903" b="21970"/>
          <a:stretch/>
        </p:blipFill>
        <p:spPr bwMode="auto">
          <a:xfrm>
            <a:off x="152400" y="1374000"/>
            <a:ext cx="8908391" cy="512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05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Review Game today!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</a:t>
            </a:r>
            <a:r>
              <a:rPr lang="en-US" dirty="0" err="1" smtClean="0"/>
              <a:t>mins</a:t>
            </a:r>
            <a:r>
              <a:rPr lang="en-US" dirty="0" smtClean="0"/>
              <a:t> to review on your own</a:t>
            </a:r>
          </a:p>
          <a:p>
            <a:r>
              <a:rPr lang="en-US" dirty="0" smtClean="0"/>
              <a:t>Clear off desks after 10 </a:t>
            </a:r>
            <a:r>
              <a:rPr lang="en-US" dirty="0" err="1" smtClean="0"/>
              <a:t>mins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7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direct object is…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receiver of the action in a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Example: I lost my project that is due today!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direct object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17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prepositional phrase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Describes in relation to space and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 Wednesdays we wear pink.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preposition is… The prepositional phrase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7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subject of a sentence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1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or what the sentence is mainly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Mr. Williamson and Mr. Antesberger like to coach sports.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subject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3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interjection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1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Used to exclaim or protest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Yikes! That spider looks like Fluffy from Harry Potter.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interjection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0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adjective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2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word that describes a noun or pronoun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anxious students waited for the final bell signaling summer!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adjective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70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verb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1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action or linking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She slammed the car door in frustration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verb is…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He is going to Disney World this summer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 verb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two types of conjunctions?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2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Subordinating &amp; Coordinating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subordinating conjunctions used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5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begin a dependent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type of sentence includes a subordinating clause?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complex sentence!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coordinating conjunctions used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combine two independent clauses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type of sentence is made up of two independent clauses?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compound sentence!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4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comes before a coordinating conjunction in a sentence?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comma!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SIFT in poetry, what are you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Symbolism, Imagery, Figurative Language, Tone / Theme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sybolism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deeper meaning associated with an object or individual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imagery?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Descriptions that appeal to the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figurative language?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Poetic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Metaphor</a:t>
            </a:r>
          </a:p>
          <a:p>
            <a:r>
              <a:rPr lang="en-US" dirty="0" smtClean="0"/>
              <a:t>Simile</a:t>
            </a:r>
          </a:p>
          <a:p>
            <a:r>
              <a:rPr lang="en-US" dirty="0" smtClean="0"/>
              <a:t>Personification</a:t>
            </a:r>
          </a:p>
          <a:p>
            <a:r>
              <a:rPr lang="en-US" dirty="0" smtClean="0"/>
              <a:t>Consonance</a:t>
            </a:r>
          </a:p>
          <a:p>
            <a:r>
              <a:rPr lang="en-US" dirty="0" smtClean="0"/>
              <a:t>Assonance</a:t>
            </a:r>
          </a:p>
          <a:p>
            <a:r>
              <a:rPr lang="en-US" dirty="0" smtClean="0"/>
              <a:t>Alliteration</a:t>
            </a:r>
          </a:p>
          <a:p>
            <a:r>
              <a:rPr lang="en-US" dirty="0" err="1" smtClean="0"/>
              <a:t>Etc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0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stanza in a poem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group of lines within a poem that go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4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came up with the concept of the Hero’s Journey?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0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Joseph Campbell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5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hero’s journey, the approach to the inmost cave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the hero faces challenges along the journey that helps him gain knowledge and insight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8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Allegory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story, poem, or picture that can be interpreted to reveal a hidden meaning, typically a moral or political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correct way to do in text citation?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“__________________” (Myers 9).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coordinating conjunction?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FANBOYS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Nor</a:t>
            </a:r>
          </a:p>
          <a:p>
            <a:r>
              <a:rPr lang="en-US" dirty="0" smtClean="0"/>
              <a:t>But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Yet</a:t>
            </a:r>
          </a:p>
          <a:p>
            <a:r>
              <a:rPr lang="en-US" dirty="0" smtClean="0"/>
              <a:t>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2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subordinating conjunctions?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A’s</a:t>
            </a:r>
          </a:p>
          <a:p>
            <a:r>
              <a:rPr lang="en-US" dirty="0" smtClean="0"/>
              <a:t>2 B’s</a:t>
            </a:r>
          </a:p>
          <a:p>
            <a:r>
              <a:rPr lang="en-US" dirty="0" smtClean="0"/>
              <a:t>TUTU</a:t>
            </a:r>
          </a:p>
          <a:p>
            <a:r>
              <a:rPr lang="en-US" dirty="0" smtClean="0"/>
              <a:t>IS</a:t>
            </a:r>
          </a:p>
          <a:p>
            <a:r>
              <a:rPr lang="en-US" dirty="0" smtClean="0"/>
              <a:t>6 W’s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After, although, as</a:t>
            </a:r>
          </a:p>
          <a:p>
            <a:r>
              <a:rPr lang="en-US" dirty="0" smtClean="0"/>
              <a:t>Because, before</a:t>
            </a:r>
          </a:p>
          <a:p>
            <a:r>
              <a:rPr lang="en-US" dirty="0" smtClean="0"/>
              <a:t>Though, unless, than, until</a:t>
            </a:r>
          </a:p>
          <a:p>
            <a:r>
              <a:rPr lang="en-US" dirty="0" smtClean="0"/>
              <a:t>If, since</a:t>
            </a:r>
          </a:p>
          <a:p>
            <a:r>
              <a:rPr lang="en-US" dirty="0" smtClean="0"/>
              <a:t>When, whenever, where, wherever, while, whether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47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appositive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5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Provides additional information about a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infinitive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5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form of a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participle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4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verb acting as an adjective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it is an adjective what does it describe?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gerund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9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verb acting as a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7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Because it is a noun what role can it play in a sentence?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</a:t>
            </a:r>
          </a:p>
          <a:p>
            <a:r>
              <a:rPr lang="en-US" dirty="0" smtClean="0"/>
              <a:t>Object of a preposition</a:t>
            </a:r>
          </a:p>
          <a:p>
            <a:r>
              <a:rPr lang="en-US" dirty="0" smtClean="0"/>
              <a:t>Direct object</a:t>
            </a:r>
          </a:p>
          <a:p>
            <a:r>
              <a:rPr lang="en-US" dirty="0" smtClean="0"/>
              <a:t>Predicate noun (subject + to be verb + gerund) gerund = predicate noun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1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304</TotalTime>
  <Words>568</Words>
  <Application>Microsoft Office PowerPoint</Application>
  <PresentationFormat>On-screen Show (4:3)</PresentationFormat>
  <Paragraphs>108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Verve</vt:lpstr>
      <vt:lpstr>Tuesday May 27, 2014</vt:lpstr>
      <vt:lpstr>Review Game today!</vt:lpstr>
      <vt:lpstr>A direct object is…</vt:lpstr>
      <vt:lpstr>The receiver of the action in a sentence</vt:lpstr>
      <vt:lpstr>A prepositional phrase is…</vt:lpstr>
      <vt:lpstr>Describes in relation to space and time</vt:lpstr>
      <vt:lpstr>The subject of a sentence is…</vt:lpstr>
      <vt:lpstr>Who or what the sentence is mainly about</vt:lpstr>
      <vt:lpstr>An interjection is…</vt:lpstr>
      <vt:lpstr>Used to exclaim or protest</vt:lpstr>
      <vt:lpstr>An adjective is…</vt:lpstr>
      <vt:lpstr>A word that describes a noun or pronoun</vt:lpstr>
      <vt:lpstr>A verb is…</vt:lpstr>
      <vt:lpstr>An action or linking word</vt:lpstr>
      <vt:lpstr>What are the two types of conjunctions?</vt:lpstr>
      <vt:lpstr>Subordinating &amp; Coordinating</vt:lpstr>
      <vt:lpstr>What are subordinating conjunctions used for?</vt:lpstr>
      <vt:lpstr>To begin a dependent clause</vt:lpstr>
      <vt:lpstr>What type of sentence includes a subordinating clause?</vt:lpstr>
      <vt:lpstr>A complex sentence!</vt:lpstr>
      <vt:lpstr>What are coordinating conjunctions used for?</vt:lpstr>
      <vt:lpstr>To combine two independent clauses</vt:lpstr>
      <vt:lpstr>What type of sentence is made up of two independent clauses?</vt:lpstr>
      <vt:lpstr>A compound sentence!</vt:lpstr>
      <vt:lpstr>What comes before a coordinating conjunction in a sentence?</vt:lpstr>
      <vt:lpstr>A comma!</vt:lpstr>
      <vt:lpstr>When you SIFT in poetry, what are you looking for?</vt:lpstr>
      <vt:lpstr>Symbolism, Imagery, Figurative Language, Tone / Theme </vt:lpstr>
      <vt:lpstr>What is sybolism?</vt:lpstr>
      <vt:lpstr>The deeper meaning associated with an object or individual</vt:lpstr>
      <vt:lpstr>What is imagery?</vt:lpstr>
      <vt:lpstr>Descriptions that appeal to the senses</vt:lpstr>
      <vt:lpstr>What is figurative language?</vt:lpstr>
      <vt:lpstr>Poetic devices</vt:lpstr>
      <vt:lpstr>A stanza in a poem is…</vt:lpstr>
      <vt:lpstr>A group of lines within a poem that go together</vt:lpstr>
      <vt:lpstr>Who came up with the concept of the Hero’s Journey?</vt:lpstr>
      <vt:lpstr>Joseph Campbell</vt:lpstr>
      <vt:lpstr>In the hero’s journey, the approach to the inmost cave is…</vt:lpstr>
      <vt:lpstr>PowerPoint Presentation</vt:lpstr>
      <vt:lpstr>An Allegory is…</vt:lpstr>
      <vt:lpstr>PowerPoint Presentation</vt:lpstr>
      <vt:lpstr>What is the correct way to do in text citation?</vt:lpstr>
      <vt:lpstr>PowerPoint Presentation</vt:lpstr>
      <vt:lpstr>What are the coordinating conjunction?</vt:lpstr>
      <vt:lpstr>FANBOYS</vt:lpstr>
      <vt:lpstr>What are the subordinating conjunctions?</vt:lpstr>
      <vt:lpstr>PowerPoint Presentation</vt:lpstr>
      <vt:lpstr>An appositive is…</vt:lpstr>
      <vt:lpstr>Provides additional information about a noun</vt:lpstr>
      <vt:lpstr>An infinitive is…</vt:lpstr>
      <vt:lpstr>To form of a verb</vt:lpstr>
      <vt:lpstr>A participle is…</vt:lpstr>
      <vt:lpstr>A verb acting as an adjective</vt:lpstr>
      <vt:lpstr>A gerund is…</vt:lpstr>
      <vt:lpstr>A verb acting as a noun</vt:lpstr>
      <vt:lpstr>Because it is a noun what role can it play in a sentence?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direct object is…</dc:title>
  <dc:creator>Haley O'Sullivan</dc:creator>
  <cp:lastModifiedBy>Haley O'Sullivan</cp:lastModifiedBy>
  <cp:revision>6</cp:revision>
  <dcterms:created xsi:type="dcterms:W3CDTF">2014-05-27T12:44:38Z</dcterms:created>
  <dcterms:modified xsi:type="dcterms:W3CDTF">2014-05-27T17:48:59Z</dcterms:modified>
</cp:coreProperties>
</file>