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0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27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6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04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5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3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1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7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2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9B8C-C3A8-4FF9-9245-CAA3A6C47326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7455E-BAA2-459C-B519-27D67097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1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#4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paragraph using the following words:</a:t>
            </a:r>
          </a:p>
          <a:p>
            <a:pPr lvl="1"/>
            <a:r>
              <a:rPr lang="en-US" dirty="0" smtClean="0"/>
              <a:t>Legislature</a:t>
            </a:r>
          </a:p>
          <a:p>
            <a:pPr lvl="1"/>
            <a:r>
              <a:rPr lang="en-US" dirty="0" smtClean="0"/>
              <a:t>House</a:t>
            </a:r>
          </a:p>
          <a:p>
            <a:pPr lvl="1"/>
            <a:r>
              <a:rPr lang="en-US" dirty="0" smtClean="0"/>
              <a:t>Senate</a:t>
            </a:r>
          </a:p>
          <a:p>
            <a:pPr lvl="1"/>
            <a:r>
              <a:rPr lang="en-US" dirty="0" smtClean="0"/>
              <a:t>Term</a:t>
            </a:r>
          </a:p>
          <a:p>
            <a:pPr lvl="1"/>
            <a:r>
              <a:rPr lang="en-US" dirty="0" smtClean="0"/>
              <a:t>Citizen </a:t>
            </a:r>
          </a:p>
          <a:p>
            <a:pPr lvl="1"/>
            <a:r>
              <a:rPr lang="en-US" dirty="0" smtClean="0"/>
              <a:t>Law </a:t>
            </a:r>
          </a:p>
          <a:p>
            <a:pPr lvl="1"/>
            <a:r>
              <a:rPr lang="en-US" dirty="0" smtClean="0"/>
              <a:t>Elected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83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223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smtClean="0"/>
              <a:t>How does a bill become a law?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eaLnBrk="1" hangingPunct="1">
              <a:buFont typeface="Wingdings" pitchFamily="-110" charset="2"/>
              <a:buChar char="n"/>
              <a:defRPr/>
            </a:pPr>
            <a:r>
              <a:rPr lang="en-US" altLang="en-US" b="1" dirty="0" smtClean="0">
                <a:latin typeface="Times New Roman" pitchFamily="-110" charset="0"/>
              </a:rPr>
              <a:t>We are going to watch a short video from School House Rock.  </a:t>
            </a:r>
          </a:p>
          <a:p>
            <a:pPr eaLnBrk="1" hangingPunct="1">
              <a:buFont typeface="Wingdings" pitchFamily="-110" charset="2"/>
              <a:buChar char="n"/>
              <a:defRPr/>
            </a:pPr>
            <a:r>
              <a:rPr lang="en-US" altLang="en-US" b="1" dirty="0" smtClean="0">
                <a:latin typeface="Times New Roman" pitchFamily="-110" charset="0"/>
              </a:rPr>
              <a:t>Label the boxes on the worksheet with the name of each place that bill goes before becoming a law. </a:t>
            </a:r>
          </a:p>
          <a:p>
            <a:pPr eaLnBrk="1" hangingPunct="1">
              <a:buFont typeface="Wingdings" pitchFamily="-110" charset="2"/>
              <a:buChar char="n"/>
              <a:defRPr/>
            </a:pPr>
            <a:r>
              <a:rPr lang="en-US" altLang="en-US" b="1" dirty="0" smtClean="0">
                <a:latin typeface="Times New Roman" pitchFamily="-110" charset="0"/>
              </a:rPr>
              <a:t>Now answer the questions on the bottom of page </a:t>
            </a:r>
            <a:r>
              <a:rPr lang="en-US" altLang="en-US" b="1" dirty="0" smtClean="0">
                <a:latin typeface="Times New Roman" pitchFamily="-110" charset="0"/>
              </a:rPr>
              <a:t>explaining </a:t>
            </a:r>
            <a:r>
              <a:rPr lang="en-US" altLang="en-US" b="1" dirty="0" smtClean="0">
                <a:latin typeface="Times New Roman" pitchFamily="-110" charset="0"/>
              </a:rPr>
              <a:t>the process of making law.</a:t>
            </a:r>
          </a:p>
          <a:p>
            <a:pPr eaLnBrk="1" hangingPunct="1">
              <a:buFont typeface="Wingdings" pitchFamily="-110" charset="2"/>
              <a:buNone/>
              <a:defRPr/>
            </a:pPr>
            <a:endParaRPr lang="en-US" altLang="en-US" b="1" dirty="0" smtClean="0">
              <a:latin typeface="Times New Roman" pitchFamily="-110" charset="0"/>
            </a:endParaRPr>
          </a:p>
        </p:txBody>
      </p:sp>
      <p:pic>
        <p:nvPicPr>
          <p:cNvPr id="14340" name="Picture 4" descr="http://www.unbossed.com/media/1/20051127-schoolhou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8600"/>
            <a:ext cx="17843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http://www.postdiluvian.org/~gilly/Schoolhouse_Rock/pix/bi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38600"/>
            <a:ext cx="1979613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http://www.edwardsdavid.com/media/misc/images/school_house_rock_just_a_bill_060427a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14800"/>
            <a:ext cx="25908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60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223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smtClean="0"/>
              <a:t>How does a bill become a law?</a:t>
            </a:r>
          </a:p>
        </p:txBody>
      </p:sp>
      <p:pic>
        <p:nvPicPr>
          <p:cNvPr id="2" name="I'm Just a Bill (Schoolhouse Rock!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685800"/>
            <a:ext cx="769620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5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making+la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8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5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Laws are Made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and answer the questions in complete sentences.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5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9640" y="1219200"/>
            <a:ext cx="8229600" cy="4525963"/>
          </a:xfrm>
        </p:spPr>
        <p:txBody>
          <a:bodyPr/>
          <a:lstStyle/>
          <a:p>
            <a:pPr eaLnBrk="1" hangingPunct="1">
              <a:buFont typeface="Wingdings" pitchFamily="-110" charset="2"/>
              <a:buChar char="n"/>
              <a:defRPr/>
            </a:pPr>
            <a:endParaRPr lang="en-US" altLang="en-US" dirty="0" smtClean="0"/>
          </a:p>
          <a:p>
            <a:pPr eaLnBrk="1" hangingPunct="1">
              <a:buFont typeface="Wingdings" pitchFamily="-110" charset="2"/>
              <a:buChar char="n"/>
              <a:defRPr/>
            </a:pPr>
            <a:endParaRPr lang="en-US" altLang="en-US" dirty="0" smtClean="0"/>
          </a:p>
        </p:txBody>
      </p:sp>
      <p:pic>
        <p:nvPicPr>
          <p:cNvPr id="57348" name="Picture 4" descr="kids066"/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4648200"/>
            <a:ext cx="1828800" cy="178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762000" y="-22860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>
            <a:lvl1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5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Homework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47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Think of a bill to propose to our “mock congress”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14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109</Words>
  <Application>Microsoft Office PowerPoint</Application>
  <PresentationFormat>On-screen Show (4:3)</PresentationFormat>
  <Paragraphs>18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Warm-up #4</vt:lpstr>
      <vt:lpstr>How does a bill become a law?</vt:lpstr>
      <vt:lpstr>How does a bill become a law?</vt:lpstr>
      <vt:lpstr>PowerPoint Presentation</vt:lpstr>
      <vt:lpstr>How Laws are Made</vt:lpstr>
      <vt:lpstr>Think of a bill to propose to our “mock congress”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#4</dc:title>
  <dc:creator>Josephine Schaller</dc:creator>
  <cp:lastModifiedBy>Josephine Schaller</cp:lastModifiedBy>
  <cp:revision>2</cp:revision>
  <cp:lastPrinted>2013-10-31T16:48:10Z</cp:lastPrinted>
  <dcterms:created xsi:type="dcterms:W3CDTF">2013-10-31T16:45:36Z</dcterms:created>
  <dcterms:modified xsi:type="dcterms:W3CDTF">2013-10-31T16:56:19Z</dcterms:modified>
</cp:coreProperties>
</file>