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9" r:id="rId4"/>
    <p:sldId id="258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E0E9785-4D00-4F62-B388-B50BC2B18F4E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C3599A5-3B4D-4294-9F90-6ADAE540C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805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5010-4770-41ED-B0A7-B0C62CFE50BF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2740-E09C-4CA0-AF90-63E65B29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249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5010-4770-41ED-B0A7-B0C62CFE50BF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2740-E09C-4CA0-AF90-63E65B29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75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5010-4770-41ED-B0A7-B0C62CFE50BF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2740-E09C-4CA0-AF90-63E65B29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01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5010-4770-41ED-B0A7-B0C62CFE50BF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2740-E09C-4CA0-AF90-63E65B29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86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5010-4770-41ED-B0A7-B0C62CFE50BF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2740-E09C-4CA0-AF90-63E65B29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42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5010-4770-41ED-B0A7-B0C62CFE50BF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2740-E09C-4CA0-AF90-63E65B29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798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5010-4770-41ED-B0A7-B0C62CFE50BF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2740-E09C-4CA0-AF90-63E65B29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8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5010-4770-41ED-B0A7-B0C62CFE50BF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2740-E09C-4CA0-AF90-63E65B29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5010-4770-41ED-B0A7-B0C62CFE50BF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2740-E09C-4CA0-AF90-63E65B29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86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5010-4770-41ED-B0A7-B0C62CFE50BF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2740-E09C-4CA0-AF90-63E65B29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62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5010-4770-41ED-B0A7-B0C62CFE50BF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2740-E09C-4CA0-AF90-63E65B29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91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05010-4770-41ED-B0A7-B0C62CFE50BF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52740-E09C-4CA0-AF90-63E65B295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8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Warm-up #7</a:t>
            </a:r>
            <a:endParaRPr lang="en-US" b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Name three causes and three effects of the Crusades. </a:t>
            </a:r>
          </a:p>
          <a:p>
            <a:r>
              <a:rPr lang="en-US" sz="3600" b="1" dirty="0" smtClean="0"/>
              <a:t>How do you think that the Crusades affected Muslim attitudes toward the Christian West?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92707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Roaming Readers Crusades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Pair read the text on your desk. </a:t>
            </a:r>
          </a:p>
          <a:p>
            <a:r>
              <a:rPr lang="en-US" dirty="0" smtClean="0"/>
              <a:t>Keeping the goal of each crusade in mind, record the result (if the goal was meet), deaths, territory gained/lost in the “Results” box of your graphic organizer. </a:t>
            </a:r>
          </a:p>
          <a:p>
            <a:r>
              <a:rPr lang="en-US" dirty="0" smtClean="0"/>
              <a:t>Write important details including names, dates, or key events in the “Details” section of you paper.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56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u="sng" dirty="0" smtClean="0"/>
              <a:t>Check for Understanding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638800"/>
          </a:xfrm>
        </p:spPr>
        <p:txBody>
          <a:bodyPr>
            <a:normAutofit/>
          </a:bodyPr>
          <a:lstStyle/>
          <a:p>
            <a:r>
              <a:rPr lang="en-US" dirty="0" smtClean="0"/>
              <a:t>Which Crusade do yo</a:t>
            </a:r>
            <a:r>
              <a:rPr lang="en-US" dirty="0" smtClean="0"/>
              <a:t>u </a:t>
            </a:r>
            <a:r>
              <a:rPr lang="en-US" dirty="0" smtClean="0"/>
              <a:t>think was the least </a:t>
            </a:r>
            <a:r>
              <a:rPr lang="en-US" dirty="0"/>
              <a:t>s</a:t>
            </a:r>
            <a:r>
              <a:rPr lang="en-US" dirty="0" smtClean="0"/>
              <a:t>uccessful</a:t>
            </a:r>
            <a:r>
              <a:rPr lang="en-US" dirty="0" smtClean="0"/>
              <a:t>? Why? </a:t>
            </a:r>
          </a:p>
          <a:p>
            <a:r>
              <a:rPr lang="en-US" dirty="0" smtClean="0"/>
              <a:t>In the end who controlled the Holy Land?</a:t>
            </a:r>
          </a:p>
          <a:p>
            <a:r>
              <a:rPr lang="en-US" b="1" i="1" u="sng" dirty="0" smtClean="0"/>
              <a:t>Stand up or Sit down </a:t>
            </a:r>
          </a:p>
          <a:p>
            <a:pPr lvl="1"/>
            <a:r>
              <a:rPr lang="en-US" b="1" dirty="0" smtClean="0"/>
              <a:t>Who sacked Constantinople? </a:t>
            </a:r>
          </a:p>
          <a:p>
            <a:pPr lvl="1"/>
            <a:r>
              <a:rPr lang="en-US" b="1" dirty="0" smtClean="0"/>
              <a:t>Who controlled the Holy Land after the First Crusade?</a:t>
            </a:r>
          </a:p>
          <a:p>
            <a:pPr lvl="1"/>
            <a:r>
              <a:rPr lang="en-US" b="1" dirty="0" smtClean="0"/>
              <a:t>Who controlled the Holy Land after the Eighth Crusade? </a:t>
            </a:r>
          </a:p>
          <a:p>
            <a:pPr lvl="1"/>
            <a:r>
              <a:rPr lang="en-US" b="1" dirty="0" smtClean="0"/>
              <a:t>Who controlled the Holy Land after Sixth Crusade?</a:t>
            </a:r>
          </a:p>
          <a:p>
            <a:pPr marL="457200" lvl="1" indent="0"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18956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The Economic Impact of the Crusades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Read </a:t>
            </a:r>
          </a:p>
          <a:p>
            <a:r>
              <a:rPr lang="en-US" dirty="0" smtClean="0"/>
              <a:t>Mark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Number</a:t>
            </a:r>
          </a:p>
          <a:p>
            <a:pPr lvl="1"/>
            <a:r>
              <a:rPr lang="en-US" dirty="0" smtClean="0"/>
              <a:t>Circle</a:t>
            </a:r>
          </a:p>
          <a:p>
            <a:pPr lvl="1"/>
            <a:r>
              <a:rPr lang="en-US" dirty="0" smtClean="0"/>
              <a:t>Underline</a:t>
            </a:r>
          </a:p>
          <a:p>
            <a:pPr lvl="1"/>
            <a:r>
              <a:rPr lang="en-US" dirty="0" smtClean="0"/>
              <a:t>Annotate (write in margins)</a:t>
            </a:r>
          </a:p>
          <a:p>
            <a:r>
              <a:rPr lang="en-US" dirty="0" smtClean="0"/>
              <a:t>Answer the questions on the back using complete and detailed sentences. Don’t forget to do the bubble map!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945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191</Words>
  <Application>Microsoft Office PowerPoint</Application>
  <PresentationFormat>On-screen Show (4:3)</PresentationFormat>
  <Paragraphs>23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Warm-up #7</vt:lpstr>
      <vt:lpstr>Roaming Readers Crusades</vt:lpstr>
      <vt:lpstr> Check for Understanding</vt:lpstr>
      <vt:lpstr>The Economic Impact of the Crusades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#7</dc:title>
  <dc:creator>Josephine Schaller</dc:creator>
  <cp:lastModifiedBy>Josephine Schaller</cp:lastModifiedBy>
  <cp:revision>8</cp:revision>
  <cp:lastPrinted>2013-01-31T21:37:11Z</cp:lastPrinted>
  <dcterms:created xsi:type="dcterms:W3CDTF">2013-01-31T17:28:14Z</dcterms:created>
  <dcterms:modified xsi:type="dcterms:W3CDTF">2013-01-31T22:48:17Z</dcterms:modified>
</cp:coreProperties>
</file>