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68" r:id="rId12"/>
    <p:sldId id="259" r:id="rId13"/>
    <p:sldId id="269" r:id="rId14"/>
    <p:sldId id="260" r:id="rId15"/>
    <p:sldId id="270" r:id="rId16"/>
    <p:sldId id="271" r:id="rId17"/>
    <p:sldId id="26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BCFC-E8B2-4B33-B901-79795098AA6F}" type="datetimeFigureOut">
              <a:rPr lang="en-US" smtClean="0"/>
              <a:pPr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295DA-44C3-45C4-AEED-FEAFF57291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02_07LifesElements_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990600"/>
            <a:ext cx="899991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ce float F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4600"/>
            <a:ext cx="4500154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4958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As water freezes the molecules more farther and farther apart.  </a:t>
            </a:r>
          </a:p>
          <a:p>
            <a:r>
              <a:rPr lang="en-US" dirty="0" smtClean="0"/>
              <a:t>Ice float because it is less dense than the liquid around it.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– universal solvent of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Because of water’s polarity (positive and negative charges) it is able to dissolve other polar molecules and ionic compound.</a:t>
            </a:r>
          </a:p>
          <a:p>
            <a:pPr lvl="1"/>
            <a:r>
              <a:rPr lang="en-US" dirty="0" smtClean="0"/>
              <a:t>Table salt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02_16SaltInWater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37" y="838200"/>
            <a:ext cx="9044609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– universal solvent of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fluids of living organisms are aqueous solutions.</a:t>
            </a:r>
          </a:p>
          <a:p>
            <a:r>
              <a:rPr lang="en-US" dirty="0" smtClean="0"/>
              <a:t>Dissolving of various solutes is necessary for life processes within our cells, blood, even plant sap.</a:t>
            </a:r>
          </a:p>
          <a:p>
            <a:r>
              <a:rPr lang="en-US" dirty="0" smtClean="0"/>
              <a:t>As a solvent, may chemical reactions take place in water.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304800" y="-67434"/>
          <a:ext cx="8534400" cy="7382634"/>
        </p:xfrm>
        <a:graphic>
          <a:graphicData uri="http://schemas.openxmlformats.org/presentationml/2006/ole">
            <p:oleObj spid="_x0000_s5121" name="Bitmap Image" r:id="rId3" imgW="4304762" imgH="3723810" progId="PBrush">
              <p:embed/>
            </p:oleObj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a tree drink water?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the water go from the roots through the branches to the leaves to provide the water needed for photosynthesis as well as providing nutrients needed for survival?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drinks </a:t>
            </a:r>
            <a:r>
              <a:rPr lang="en-US" dirty="0" smtClean="0"/>
              <a:t>water using cohesion!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Cohesion is the attraction between molecules of the same kind.  For example water being attracted to water.</a:t>
            </a:r>
          </a:p>
          <a:p>
            <a:r>
              <a:rPr lang="en-US" dirty="0" smtClean="0"/>
              <a:t>Adhesion is the attraction between molecules of different kind.  For example water being attracted to the plant vascular tissue.</a:t>
            </a:r>
          </a:p>
          <a:p>
            <a:r>
              <a:rPr lang="en-US" dirty="0" smtClean="0"/>
              <a:t>Capillary action is the use of cohesion and adhesion to move water up a thin tube; like the vascular tissue in plants.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urface tens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8600"/>
            <a:ext cx="59436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Related to cohesion is surface tension or the ability to break the surface of a liquid.</a:t>
            </a:r>
          </a:p>
          <a:p>
            <a:r>
              <a:rPr lang="en-US" dirty="0" smtClean="0"/>
              <a:t>Water as a high surface tension because of hydrogen bonding.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Moderate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 has a strong resistance to temperature.</a:t>
            </a:r>
          </a:p>
          <a:p>
            <a:r>
              <a:rPr lang="en-US" dirty="0" smtClean="0"/>
              <a:t>Boiling water example.</a:t>
            </a:r>
          </a:p>
          <a:p>
            <a:pPr lvl="1"/>
            <a:r>
              <a:rPr lang="en-US" dirty="0" smtClean="0"/>
              <a:t>Heat must first break the hydrogen bonds and then the hydrogen and oxygen atoms start to move faster and faster eventually raising the heat.</a:t>
            </a:r>
          </a:p>
          <a:p>
            <a:r>
              <a:rPr lang="en-US" dirty="0" smtClean="0"/>
              <a:t>Cooling hot water</a:t>
            </a:r>
          </a:p>
          <a:p>
            <a:pPr lvl="1"/>
            <a:r>
              <a:rPr lang="en-US" dirty="0" smtClean="0"/>
              <a:t>Hydrogen bonds must first reform and as that happens, heat is released dropping the temperature of water slightly.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electron-configur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1022103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Evaporative cooling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substance evaporates (liquid to gas) the surface of the liquid remaining behind cools down.</a:t>
            </a:r>
          </a:p>
          <a:p>
            <a:pPr lvl="1"/>
            <a:r>
              <a:rPr lang="en-US" dirty="0" smtClean="0"/>
              <a:t>Maintaining </a:t>
            </a:r>
            <a:r>
              <a:rPr lang="en-US" smtClean="0"/>
              <a:t>body temperature of 98.6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ater hydrogen bonding FI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-1"/>
            <a:ext cx="6172200" cy="6745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Oxygen and hydrogen of water is covalently bonded to create a stable molecule.</a:t>
            </a:r>
          </a:p>
          <a:p>
            <a:r>
              <a:rPr lang="en-US" dirty="0" smtClean="0"/>
              <a:t>Water is polar because the oxygen region is slightly negative and the hydrogen region is slightly positive (draw on your diagram).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water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water’s polarity hydrogen bonding is possible.  The negative region of oxygen from 1 molecule will form a hydrogen bond with a positive region of hydrogen from another molecule.</a:t>
            </a:r>
          </a:p>
          <a:p>
            <a:r>
              <a:rPr lang="en-US" dirty="0" smtClean="0"/>
              <a:t>Draw hydrogen bonding on your diagram.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the hydrogen bonding in water, special properties are found in water.</a:t>
            </a:r>
          </a:p>
          <a:p>
            <a:pPr lvl="1"/>
            <a:r>
              <a:rPr lang="en-US" dirty="0" smtClean="0"/>
              <a:t>Floating ice</a:t>
            </a:r>
          </a:p>
          <a:p>
            <a:pPr lvl="1"/>
            <a:r>
              <a:rPr lang="en-US" dirty="0" smtClean="0"/>
              <a:t>Universal solvent</a:t>
            </a:r>
          </a:p>
          <a:p>
            <a:pPr lvl="1"/>
            <a:r>
              <a:rPr lang="en-US" dirty="0" smtClean="0"/>
              <a:t>Cohesion</a:t>
            </a:r>
          </a:p>
          <a:p>
            <a:pPr lvl="1"/>
            <a:r>
              <a:rPr lang="en-US" dirty="0" smtClean="0"/>
              <a:t>Moderation of temperature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Biological significance of ice floating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nature where do you find floating ice?</a:t>
            </a:r>
          </a:p>
          <a:p>
            <a:r>
              <a:rPr lang="en-US" dirty="0" smtClean="0"/>
              <a:t>Why must ice float in this area?  What would happen if ice sank instead of floating?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Biological significance of ice floating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ice didn’t float, life in the ocean, lakes, ponds, etc. would die when the water freezes over.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ice float?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various liquids freeze does it become more or less dense?</a:t>
            </a:r>
          </a:p>
          <a:p>
            <a:r>
              <a:rPr lang="en-US" dirty="0" smtClean="0"/>
              <a:t>When water freezes does it become more or less dense?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524</Words>
  <Application>Microsoft Office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Bitmap Image</vt:lpstr>
      <vt:lpstr>Slide 1</vt:lpstr>
      <vt:lpstr>Slide 2</vt:lpstr>
      <vt:lpstr>Slide 3</vt:lpstr>
      <vt:lpstr>Structure of water</vt:lpstr>
      <vt:lpstr>Structure of water continues</vt:lpstr>
      <vt:lpstr>Properties of water</vt:lpstr>
      <vt:lpstr>Biological significance of ice floating</vt:lpstr>
      <vt:lpstr>Biological significance of ice floating</vt:lpstr>
      <vt:lpstr>Why does ice float?</vt:lpstr>
      <vt:lpstr>Slide 10</vt:lpstr>
      <vt:lpstr>Water – universal solvent of life</vt:lpstr>
      <vt:lpstr>Slide 12</vt:lpstr>
      <vt:lpstr>Water – universal solvent of life</vt:lpstr>
      <vt:lpstr>Slide 14</vt:lpstr>
      <vt:lpstr>Can a tree drink water?</vt:lpstr>
      <vt:lpstr>It drinks water using cohesion!</vt:lpstr>
      <vt:lpstr>Slide 17</vt:lpstr>
      <vt:lpstr>Surface tension</vt:lpstr>
      <vt:lpstr>Moderate temperature</vt:lpstr>
      <vt:lpstr>Evaporative cooling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HENRIQUES</dc:creator>
  <cp:lastModifiedBy>henriquesd</cp:lastModifiedBy>
  <cp:revision>7</cp:revision>
  <dcterms:created xsi:type="dcterms:W3CDTF">2009-09-01T18:05:38Z</dcterms:created>
  <dcterms:modified xsi:type="dcterms:W3CDTF">2010-09-06T22:58:47Z</dcterms:modified>
</cp:coreProperties>
</file>