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7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97783-C2EB-4ED7-A948-835F2173DDBD}" type="datetimeFigureOut">
              <a:rPr lang="en-US" smtClean="0"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EF996-4574-4B99-B751-90F2656A03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66800" y="381000"/>
            <a:ext cx="3810000" cy="1219200"/>
          </a:xfrm>
          <a:prstGeom prst="rect">
            <a:avLst/>
          </a:prstGeom>
          <a:solidFill>
            <a:srgbClr val="FCFEB9"/>
          </a:solidFill>
          <a:ln/>
          <a:effectLst>
            <a:outerShdw dist="107763" dir="2700000" algn="ctr" rotWithShape="0">
              <a:schemeClr val="bg2"/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Atomic Size</a:t>
            </a:r>
            <a:endParaRPr kumimoji="0" 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9600" y="2057400"/>
            <a:ext cx="8001000" cy="4419600"/>
          </a:xfrm>
          <a:prstGeom prst="rect">
            <a:avLst/>
          </a:prstGeom>
          <a:solidFill>
            <a:srgbClr val="C8FEC8"/>
          </a:solidFill>
          <a:ln/>
          <a:effectLst>
            <a:outerShdw dist="107763" dir="2700000" algn="ctr" rotWithShape="0">
              <a:schemeClr val="bg2"/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Size goes UP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on going down a group. 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Because electrons are added further from the nucleus, there is less attraction. This is due to additional energy levels and the 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shielding effect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.  Each additional energy level “shields” the electrons from being pulled in toward the nucleus.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Size goes DOWN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on going across a period.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304800"/>
            <a:ext cx="2641600" cy="1397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990600" y="762000"/>
            <a:ext cx="7162800" cy="609600"/>
          </a:xfrm>
          <a:prstGeom prst="rect">
            <a:avLst/>
          </a:prstGeom>
          <a:solidFill>
            <a:srgbClr val="FFC5CF"/>
          </a:solidFill>
          <a:ln/>
          <a:effectLst>
            <a:outerShdw dist="107763" dir="2700000" algn="ctr" rotWithShape="0">
              <a:schemeClr val="bg2"/>
            </a:outerShdw>
          </a:effectLst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Comic Sans MS" pitchFamily="66" charset="0"/>
                <a:ea typeface="+mj-ea"/>
                <a:cs typeface="+mj-cs"/>
              </a:rPr>
              <a:t>Atomic Size</a:t>
            </a:r>
            <a:endParaRPr kumimoji="0" lang="en-US" sz="4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990600" y="1676400"/>
            <a:ext cx="7162800" cy="2971800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Size </a:t>
            </a: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Comic Sans MS" pitchFamily="66" charset="0"/>
                <a:ea typeface="+mn-ea"/>
                <a:cs typeface="+mn-cs"/>
              </a:rPr>
              <a:t>decreases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across a period owing to increase in the positive charge from the protons.  Each added electron feels a greater and greater + charge because the protons are pulling in the same direction, where the electrons are scattered.</a:t>
            </a: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648200"/>
            <a:ext cx="6667500" cy="127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295400" y="6019800"/>
            <a:ext cx="1014413" cy="4572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Large</a:t>
            </a:r>
            <a:endParaRPr lang="en-US" sz="2400" b="1">
              <a:solidFill>
                <a:srgbClr val="037C0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6858000" y="6096000"/>
            <a:ext cx="727075" cy="33655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Small</a:t>
            </a:r>
            <a:endParaRPr lang="en-US" sz="2400" b="1">
              <a:solidFill>
                <a:srgbClr val="037C0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 autoUpdateAnimBg="0"/>
      <p:bldP spid="12" grpId="0" autoUpdateAnimBg="0"/>
      <p:bldP spid="13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109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</dc:creator>
  <cp:lastModifiedBy>Ang</cp:lastModifiedBy>
  <cp:revision>1</cp:revision>
  <dcterms:created xsi:type="dcterms:W3CDTF">2012-11-02T23:34:17Z</dcterms:created>
  <dcterms:modified xsi:type="dcterms:W3CDTF">2012-11-02T23:38:42Z</dcterms:modified>
</cp:coreProperties>
</file>