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59" r:id="rId6"/>
    <p:sldId id="263" r:id="rId7"/>
    <p:sldId id="261" r:id="rId8"/>
    <p:sldId id="264" r:id="rId9"/>
    <p:sldId id="262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5B2-3363-49F2-929F-BAEC34C69F79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063D-332F-47BC-A9AA-A49853D0D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7509-F0AB-4B63-BB4B-97937ADE19E6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2FD2-88D5-4128-B744-57A594F7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4073-8CBA-461E-B84E-E9BDBE55488E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4758-9301-4758-8B46-7EF89774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78EB-205A-489C-A3DB-653627761F6B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07DF-742B-47FA-BC1C-C495FA10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2C35-CA53-4DBF-BCC3-D0066431B551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EF17-2ABF-4918-A1FD-83AD88ACA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CC73-2BE8-4D30-869F-0EE5D37D7D97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9256-4F47-409D-9DC1-03CCAF9E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F9CD-96DD-4C44-92A7-1892C228D1D5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4C7A-34D5-4691-9D65-BB1228088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CB62-71BB-4654-BBA1-363659EAB61C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92B3-CD92-407D-8A14-1A947B7C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A41C-20AD-4457-AF9E-C5FE609127E9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54F9-0A80-48D3-9D1A-9656C0DD0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7D33-E24A-48A0-A952-07A4310D8078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DBA4-F5EF-469A-8D07-12891998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D676-2A87-4507-98F0-4532DCAAC968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10EF-7CBB-41AD-95B8-FE872799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B99EF0-C9A3-4C70-9915-39FBCAD80D8A}" type="datetimeFigureOut">
              <a:rPr lang="en-US"/>
              <a:pPr>
                <a:defRPr/>
              </a:pPr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E9D11B-69C4-4FCE-A7BB-1245C0066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4114800" y="914400"/>
            <a:ext cx="5638800" cy="1828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Progressive Response to Industrialization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886200"/>
            <a:ext cx="3733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TCI Activity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Mrs. </a:t>
            </a:r>
            <a:r>
              <a:rPr lang="en-US" dirty="0" err="1" smtClean="0"/>
              <a:t>Janiak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75" y="533400"/>
            <a:ext cx="672782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H: prominent leader of the NAACP, W.E.B. Du Bois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2362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Many Progressives were unconcerned with the black struggle.</a:t>
            </a:r>
          </a:p>
          <a:p>
            <a:pPr>
              <a:buFontTx/>
              <a:buChar char="-"/>
            </a:pPr>
            <a:r>
              <a:rPr lang="en-US" sz="1900" dirty="0" smtClean="0"/>
              <a:t>Southern Progressives worked to strengthen segregation laws</a:t>
            </a:r>
          </a:p>
          <a:p>
            <a:pPr>
              <a:buFontTx/>
              <a:buChar char="-"/>
            </a:pPr>
            <a:r>
              <a:rPr lang="en-US" sz="1900" dirty="0" smtClean="0"/>
              <a:t>Northern Progressives just ignored segregation and discrimination</a:t>
            </a:r>
          </a:p>
          <a:p>
            <a:pPr>
              <a:buFontTx/>
              <a:buChar char="-"/>
            </a:pPr>
            <a:r>
              <a:rPr lang="en-US" sz="1900" b="1" dirty="0" smtClean="0"/>
              <a:t>National Association for the Advancement of Colored People (NAACP) </a:t>
            </a:r>
            <a:r>
              <a:rPr lang="en-US" sz="1900" dirty="0" smtClean="0"/>
              <a:t>was formed to help the struggle for equality.</a:t>
            </a:r>
            <a:endParaRPr lang="en-US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791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Originally founded by whites, the most prominent leader was a historian, W.E.B. Du Bois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Procedure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2800" smtClean="0"/>
              <a:t>Sit in groups of four- everyone should see the screen well.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 smtClean="0"/>
              <a:t>Appoint one group member as the presenter, this role will rotate each slide.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 smtClean="0"/>
              <a:t>You will see a series of slides that illustrate the Progressive reform movement of the early 1900s.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 smtClean="0"/>
              <a:t>After a slide is discussed, your group will answer the critical thinking question and the presenter will present the answer to the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8768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29200" y="0"/>
            <a:ext cx="41148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A: “Fighting Bob” La </a:t>
            </a:r>
            <a:r>
              <a:rPr lang="en-US" b="1" dirty="0" err="1">
                <a:latin typeface="Calibri" pitchFamily="34" charset="0"/>
              </a:rPr>
              <a:t>Follette</a:t>
            </a:r>
            <a:r>
              <a:rPr lang="en-US" dirty="0">
                <a:latin typeface="Calibri" pitchFamily="34" charset="0"/>
              </a:rPr>
              <a:t>, Progressive Governor of Wisconsin and later Republican Senator in early </a:t>
            </a:r>
            <a:r>
              <a:rPr lang="en-US" dirty="0" smtClean="0">
                <a:latin typeface="Calibri" pitchFamily="34" charset="0"/>
              </a:rPr>
              <a:t>1900s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000" b="1" u="sng" dirty="0" smtClean="0">
                <a:latin typeface="Calibri" pitchFamily="34" charset="0"/>
              </a:rPr>
              <a:t>Major U.S. problems by 1900</a:t>
            </a:r>
            <a:r>
              <a:rPr lang="en-US" sz="2000" b="1" dirty="0" smtClean="0">
                <a:latin typeface="Calibri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Poor working conditions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Consumer fraud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Unfair practices by large corporations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Political corruption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Destruction of wilderness areas to fuel industrial America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/>
            <a:r>
              <a:rPr lang="en-US" sz="2000" dirty="0" smtClean="0">
                <a:latin typeface="Calibri" pitchFamily="34" charset="0"/>
              </a:rPr>
              <a:t>-</a:t>
            </a:r>
            <a:r>
              <a:rPr lang="en-US" sz="2000" b="1" dirty="0" smtClean="0">
                <a:latin typeface="Calibri" pitchFamily="34" charset="0"/>
              </a:rPr>
              <a:t>Progressives</a:t>
            </a:r>
            <a:r>
              <a:rPr lang="en-US" sz="2000" dirty="0" smtClean="0">
                <a:latin typeface="Calibri" pitchFamily="34" charset="0"/>
              </a:rPr>
              <a:t> emerged to combat these problems. </a:t>
            </a:r>
          </a:p>
          <a:p>
            <a:pPr marL="342900" indent="-342900"/>
            <a:r>
              <a:rPr lang="en-US" sz="2000" dirty="0" smtClean="0">
                <a:latin typeface="Calibri" pitchFamily="34" charset="0"/>
              </a:rPr>
              <a:t>-They were generally white, middle-class, both Rep. and Dem.</a:t>
            </a:r>
          </a:p>
          <a:p>
            <a:pPr marL="342900" indent="-342900"/>
            <a:endParaRPr lang="en-US" sz="2000" dirty="0" smtClean="0">
              <a:latin typeface="Calibri" pitchFamily="34" charset="0"/>
            </a:endParaRPr>
          </a:p>
          <a:p>
            <a:pPr marL="342900" indent="-342900"/>
            <a:r>
              <a:rPr lang="en-US" sz="2000" dirty="0" smtClean="0">
                <a:latin typeface="Calibri" pitchFamily="34" charset="0"/>
              </a:rPr>
              <a:t>- “</a:t>
            </a:r>
            <a:r>
              <a:rPr lang="en-US" sz="2000" dirty="0" err="1" smtClean="0">
                <a:latin typeface="Calibri" pitchFamily="34" charset="0"/>
              </a:rPr>
              <a:t>Battlin</a:t>
            </a:r>
            <a:r>
              <a:rPr lang="en-US" sz="2000" dirty="0" smtClean="0">
                <a:latin typeface="Calibri" pitchFamily="34" charset="0"/>
              </a:rPr>
              <a:t>’ Bob” fought to expand democracy, government efficiency and protect natural resources.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42672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B: Ida Tarbell, an influential journalist of the Progressive Era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7025"/>
            <a:ext cx="457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change the problems, the problems must be exposed to the public.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b="1" dirty="0" smtClean="0"/>
              <a:t>Muckrakers</a:t>
            </a:r>
            <a:r>
              <a:rPr lang="en-US" sz="2400" dirty="0" smtClean="0"/>
              <a:t>: men and women through print and images, brought the problems to the public.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i="1" dirty="0" smtClean="0"/>
              <a:t>Lincoln Steffens</a:t>
            </a:r>
            <a:r>
              <a:rPr lang="en-US" sz="2400" dirty="0" smtClean="0"/>
              <a:t>: corruption in city governments</a:t>
            </a:r>
          </a:p>
          <a:p>
            <a:pPr>
              <a:buFontTx/>
              <a:buChar char="-"/>
            </a:pPr>
            <a:r>
              <a:rPr lang="en-US" sz="2400" i="1" dirty="0" smtClean="0"/>
              <a:t>Jacob Riis &amp; Lewis Hine</a:t>
            </a:r>
            <a:r>
              <a:rPr lang="en-US" sz="2400" dirty="0" smtClean="0"/>
              <a:t>: living and working conditions</a:t>
            </a:r>
          </a:p>
          <a:p>
            <a:pPr>
              <a:buFontTx/>
              <a:buChar char="-"/>
            </a:pPr>
            <a:r>
              <a:rPr lang="en-US" sz="2400" i="1" dirty="0" smtClean="0"/>
              <a:t>Ida Tarbell</a:t>
            </a:r>
            <a:r>
              <a:rPr lang="en-US" sz="2400" dirty="0" smtClean="0"/>
              <a:t>: ruthless business tactics of John D. Rockefeller</a:t>
            </a:r>
          </a:p>
          <a:p>
            <a:pPr>
              <a:buFontTx/>
              <a:buChar char="-"/>
            </a:pPr>
            <a:r>
              <a:rPr lang="en-US" sz="2400" i="1" dirty="0" smtClean="0"/>
              <a:t>Upton Sinclair: </a:t>
            </a:r>
            <a:r>
              <a:rPr lang="en-US" sz="2400" dirty="0" smtClean="0"/>
              <a:t>meat packing industry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3425"/>
            <a:ext cx="44958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90600" y="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C: 10-year-old coal miner bent from years of toil during his young life.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8382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President Teddy Roosevelt sided with labor unions, the first president to use his power to benefit labor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T.R. created the Department of Commerce and Labor in 1903 in order to keep companies honest and open to public criticism.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52400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D: a political cartoon depicting food inspection of the meat industry in the early 1900s.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000" dirty="0" smtClean="0"/>
              <a:t>1800s reduction in food quality</a:t>
            </a:r>
          </a:p>
          <a:p>
            <a:r>
              <a:rPr lang="en-US" sz="2000" dirty="0" smtClean="0"/>
              <a:t>-Consumers had no safeguards against poor quality or misleading advertising</a:t>
            </a:r>
          </a:p>
          <a:p>
            <a:r>
              <a:rPr lang="en-US" sz="2000" dirty="0" smtClean="0"/>
              <a:t>-Meat-packing industry notorious for unsanitary conditions</a:t>
            </a:r>
          </a:p>
          <a:p>
            <a:r>
              <a:rPr lang="en-US" sz="2000" dirty="0" smtClean="0"/>
              <a:t>-100s of U.S. soldiers died during the Spanish-American War from tainted meat</a:t>
            </a:r>
          </a:p>
          <a:p>
            <a:r>
              <a:rPr lang="en-US" sz="2000" dirty="0" smtClean="0"/>
              <a:t>-Misuse of chemical additives in canned foods</a:t>
            </a:r>
          </a:p>
          <a:p>
            <a:r>
              <a:rPr lang="en-US" sz="2000" dirty="0" smtClean="0"/>
              <a:t>-Drug industry claimed products could cure a variety of ills</a:t>
            </a:r>
          </a:p>
          <a:p>
            <a:r>
              <a:rPr lang="en-US" sz="2000" dirty="0" smtClean="0"/>
              <a:t>- Roosevelt &amp; Congress passed the </a:t>
            </a:r>
            <a:r>
              <a:rPr lang="en-US" sz="2000" b="1" dirty="0" smtClean="0"/>
              <a:t>Pure Food and Drug Act in 1906</a:t>
            </a:r>
          </a:p>
        </p:txBody>
      </p:sp>
      <p:pic>
        <p:nvPicPr>
          <p:cNvPr id="5" name="Picture 6" descr="6-194-image"/>
          <p:cNvPicPr>
            <a:picLocks noChangeAspect="1" noChangeArrowheads="1"/>
          </p:cNvPicPr>
          <p:nvPr/>
        </p:nvPicPr>
        <p:blipFill>
          <a:blip r:embed="rId2" cstate="print"/>
          <a:srcRect l="4290" t="6891" r="4449" b="11395"/>
          <a:stretch>
            <a:fillRect/>
          </a:stretch>
        </p:blipFill>
        <p:spPr bwMode="auto">
          <a:xfrm>
            <a:off x="1828800" y="533399"/>
            <a:ext cx="5943600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7162800" y="228600"/>
            <a:ext cx="1981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Slide E: Political cartoon of President Teddy Roosevelt wrestling with a figure representing the railroad industry.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-Progressives saw monopolies as abusing power and leaving consumers at their mercy.</a:t>
            </a:r>
          </a:p>
          <a:p>
            <a:r>
              <a:rPr lang="en-US" dirty="0" smtClean="0"/>
              <a:t>-Progressives fought to regulate unfair business practices</a:t>
            </a:r>
          </a:p>
          <a:p>
            <a:r>
              <a:rPr lang="en-US" dirty="0" smtClean="0"/>
              <a:t>-President Roosevelt </a:t>
            </a:r>
            <a:r>
              <a:rPr lang="en-US" b="1" dirty="0" smtClean="0"/>
              <a:t>“Trust Buster” </a:t>
            </a:r>
            <a:r>
              <a:rPr lang="en-US" dirty="0" smtClean="0"/>
              <a:t>was intolerant of trusts that abused their power, wanted government to supervise business practices and regulate irresponsible ones</a:t>
            </a:r>
          </a:p>
          <a:p>
            <a:r>
              <a:rPr lang="en-US" dirty="0" smtClean="0"/>
              <a:t>-</a:t>
            </a:r>
            <a:r>
              <a:rPr lang="en-US" b="1" dirty="0" smtClean="0"/>
              <a:t>1914 Federal Trade Commission</a:t>
            </a:r>
            <a:r>
              <a:rPr lang="en-US" dirty="0" smtClean="0"/>
              <a:t>= prevent large companies from destroying smaller companies</a:t>
            </a:r>
          </a:p>
          <a:p>
            <a:r>
              <a:rPr lang="en-US" dirty="0" smtClean="0"/>
              <a:t>-</a:t>
            </a:r>
            <a:r>
              <a:rPr lang="en-US" b="1" dirty="0" smtClean="0"/>
              <a:t>Clayton Antitrust Act</a:t>
            </a:r>
            <a:r>
              <a:rPr lang="en-US" dirty="0" smtClean="0"/>
              <a:t>= prohibited pricing that might destroy competition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33400" y="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F: Woman in front of a banner for the National Women’s Social and Political Union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858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Progressives want voters to have a bigger impact on public policies.</a:t>
            </a:r>
          </a:p>
          <a:p>
            <a:endParaRPr lang="en-US" sz="2400" dirty="0" smtClean="0"/>
          </a:p>
          <a:p>
            <a:r>
              <a:rPr lang="en-US" sz="2400" dirty="0" smtClean="0"/>
              <a:t>-1913: Constitution amended for direct election of Senators</a:t>
            </a:r>
          </a:p>
          <a:p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b="1" dirty="0" smtClean="0"/>
              <a:t>1920: Nineteenth Amendment</a:t>
            </a:r>
            <a:r>
              <a:rPr lang="en-US" sz="2400" dirty="0" smtClean="0"/>
              <a:t>= allowing women’s suffrage (right to vote)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 l="17647" t="4428" r="7059" b="12915"/>
          <a:stretch>
            <a:fillRect/>
          </a:stretch>
        </p:blipFill>
        <p:spPr bwMode="auto">
          <a:xfrm>
            <a:off x="152400" y="685800"/>
            <a:ext cx="487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85800" y="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G: President Teddy Roosevelt and conservationist John Muir in front of the Yosemite Valley in California’s Sierra Nevada Mountains.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9906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President Roosevelt helped the </a:t>
            </a:r>
            <a:r>
              <a:rPr lang="en-US" sz="2400" b="1" dirty="0" smtClean="0"/>
              <a:t>conservation</a:t>
            </a:r>
            <a:r>
              <a:rPr lang="en-US" sz="2400" dirty="0" smtClean="0"/>
              <a:t> of natural resources</a:t>
            </a:r>
          </a:p>
          <a:p>
            <a:pPr lvl="1">
              <a:buFontTx/>
              <a:buChar char="-"/>
            </a:pPr>
            <a:r>
              <a:rPr lang="en-US" sz="2400" dirty="0" smtClean="0"/>
              <a:t>Timberland areas</a:t>
            </a:r>
          </a:p>
          <a:p>
            <a:pPr lvl="1"/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5 national wilderness areas</a:t>
            </a:r>
          </a:p>
          <a:p>
            <a:pPr lvl="1"/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Foresight to preserve wilderness against industrial and urban development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654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Progressive Response to Industrialization</vt:lpstr>
      <vt:lpstr>Procedure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</dc:creator>
  <cp:lastModifiedBy>Janiak's</cp:lastModifiedBy>
  <cp:revision>19</cp:revision>
  <dcterms:created xsi:type="dcterms:W3CDTF">2009-10-27T21:56:51Z</dcterms:created>
  <dcterms:modified xsi:type="dcterms:W3CDTF">2010-11-14T21:14:24Z</dcterms:modified>
</cp:coreProperties>
</file>