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24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649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291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22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56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626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17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1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47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22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41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51F0E-2065-4D15-9710-378A1E16F824}" type="datetimeFigureOut">
              <a:rPr lang="en-US" smtClean="0"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9EBF-26BD-4273-AA30-17E1E34AF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3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ni1gupkGAW0?hl=en_US&amp;version=3&amp;rel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#3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1) What Reformation figure do you think committed the worst actions during the Reformation? Why?</a:t>
            </a:r>
          </a:p>
          <a:p>
            <a:pPr marL="0" indent="0">
              <a:buNone/>
            </a:pPr>
            <a:r>
              <a:rPr lang="en-US" dirty="0" smtClean="0"/>
              <a:t>2) Which reformer do you think did the greatest good during the Reformation? 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32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Create a bubble map of the life and work of Martin Luther</a:t>
            </a:r>
            <a:endParaRPr lang="en-US" sz="2800" dirty="0"/>
          </a:p>
        </p:txBody>
      </p:sp>
      <p:pic>
        <p:nvPicPr>
          <p:cNvPr id="5" name="ni1gupkGAW0?hl=en_US&amp;version=3&amp;rel=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" y="486229"/>
            <a:ext cx="8505372" cy="637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0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50</Words>
  <Application>Microsoft Office PowerPoint</Application>
  <PresentationFormat>On-screen Show (4:3)</PresentationFormat>
  <Paragraphs>4</Paragraphs>
  <Slides>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Warm-up #3</vt:lpstr>
      <vt:lpstr>Create a bubble map of the life and work of Martin Luther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#3</dc:title>
  <dc:creator>Josephine Schaller</dc:creator>
  <cp:lastModifiedBy>Josephine Schaller</cp:lastModifiedBy>
  <cp:revision>2</cp:revision>
  <dcterms:created xsi:type="dcterms:W3CDTF">2013-03-19T15:29:58Z</dcterms:created>
  <dcterms:modified xsi:type="dcterms:W3CDTF">2013-03-19T19:39:03Z</dcterms:modified>
</cp:coreProperties>
</file>