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295B0-FDB8-4B22-8A42-4A1B9A8A51F6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19400" y="0"/>
            <a:ext cx="2588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Ch 12- </a:t>
            </a:r>
            <a:r>
              <a:rPr lang="en-US" sz="2400" u="sng" dirty="0" smtClean="0"/>
              <a:t>War of 1812</a:t>
            </a:r>
            <a:endParaRPr lang="en-US" sz="2400" u="sng" dirty="0"/>
          </a:p>
        </p:txBody>
      </p:sp>
      <p:sp>
        <p:nvSpPr>
          <p:cNvPr id="5" name="Rectangle 4"/>
          <p:cNvSpPr/>
          <p:nvPr/>
        </p:nvSpPr>
        <p:spPr>
          <a:xfrm>
            <a:off x="381000" y="457200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and </a:t>
            </a:r>
            <a:r>
              <a:rPr lang="en-US" sz="2400" u="sng" dirty="0" smtClean="0"/>
              <a:t>Era of Good Feelings-</a:t>
            </a:r>
            <a:r>
              <a:rPr lang="en-US" sz="2400" dirty="0" smtClean="0"/>
              <a:t> </a:t>
            </a:r>
            <a:r>
              <a:rPr lang="en-US" sz="2400" b="1" dirty="0" smtClean="0"/>
              <a:t>Federalist Party dies, only 1 political party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Objectives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Identify the causes of the 2</a:t>
            </a:r>
            <a:r>
              <a:rPr lang="en-US" sz="2400" b="1" baseline="30000" dirty="0" smtClean="0"/>
              <a:t>nd</a:t>
            </a:r>
            <a:r>
              <a:rPr lang="en-US" sz="2400" b="1" dirty="0" smtClean="0"/>
              <a:t> war against England (War of 1812)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Analyze why Americans had different reactions towards going to war against England.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i="1" u="sng" dirty="0" smtClean="0"/>
              <a:t>Identify 4 examples </a:t>
            </a:r>
            <a:r>
              <a:rPr lang="en-US" sz="2400" b="1" dirty="0" smtClean="0"/>
              <a:t>of the Federal Government becoming more powerful or active in it’s role as leader of the nation and …</a:t>
            </a:r>
          </a:p>
          <a:p>
            <a:pPr marL="514350" indent="-514350"/>
            <a:r>
              <a:rPr lang="en-US" sz="2400" b="1" dirty="0" smtClean="0"/>
              <a:t>3a. Explain the </a:t>
            </a:r>
            <a:r>
              <a:rPr lang="en-US" sz="2400" b="1" i="1" u="sng" dirty="0" smtClean="0"/>
              <a:t>reason/motivation </a:t>
            </a:r>
            <a:r>
              <a:rPr lang="en-US" sz="2400" b="1" dirty="0" smtClean="0"/>
              <a:t>the government is seeking to </a:t>
            </a:r>
            <a:r>
              <a:rPr lang="en-US" sz="2400" b="1" u="sng" dirty="0" smtClean="0"/>
              <a:t>expand it’s power or responsibility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War of 1812- second war with England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457200"/>
            <a:ext cx="6781800" cy="6400800"/>
          </a:xfrm>
        </p:spPr>
        <p:txBody>
          <a:bodyPr>
            <a:noAutofit/>
          </a:bodyPr>
          <a:lstStyle/>
          <a:p>
            <a:pPr lvl="1"/>
            <a:r>
              <a:rPr lang="en-US" sz="2000" b="1" dirty="0" smtClean="0"/>
              <a:t>Impressments- England capturing and forcing US sailors into Br. Navy (to fight against Napoleon/France)</a:t>
            </a:r>
          </a:p>
          <a:p>
            <a:pPr lvl="1"/>
            <a:r>
              <a:rPr lang="en-US" sz="2000" b="1" dirty="0" smtClean="0"/>
              <a:t>England never really accepted American Independence (no respect!)</a:t>
            </a:r>
          </a:p>
          <a:p>
            <a:pPr lvl="1"/>
            <a:r>
              <a:rPr lang="en-US" sz="2000" b="1" dirty="0" smtClean="0"/>
              <a:t>Embargo Act- Jefferson refuses to sell US goods to England and Fr. </a:t>
            </a:r>
          </a:p>
          <a:p>
            <a:pPr lvl="2"/>
            <a:r>
              <a:rPr lang="en-US" b="1" dirty="0" smtClean="0"/>
              <a:t>Result- US exports fall from $120 mil. to $19 mil.</a:t>
            </a:r>
          </a:p>
          <a:p>
            <a:pPr lvl="3"/>
            <a:r>
              <a:rPr lang="en-US" sz="2000" b="1" dirty="0" smtClean="0"/>
              <a:t>*Biggest failure of Jefferson’s Presidency</a:t>
            </a:r>
          </a:p>
          <a:p>
            <a:r>
              <a:rPr lang="en-US" sz="2000" b="1" dirty="0" smtClean="0"/>
              <a:t>Players</a:t>
            </a:r>
          </a:p>
          <a:p>
            <a:pPr lvl="1"/>
            <a:r>
              <a:rPr lang="en-US" sz="2000" b="1" dirty="0" smtClean="0"/>
              <a:t>President Madison- weak President</a:t>
            </a:r>
          </a:p>
          <a:p>
            <a:pPr lvl="2"/>
            <a:r>
              <a:rPr lang="en-US" b="1" dirty="0" smtClean="0"/>
              <a:t>Leadership switched to Congress </a:t>
            </a:r>
          </a:p>
          <a:p>
            <a:pPr lvl="1"/>
            <a:r>
              <a:rPr lang="en-US" sz="2000" b="1" dirty="0" smtClean="0"/>
              <a:t>Federalists (New England)- against war w. Eng</a:t>
            </a:r>
          </a:p>
          <a:p>
            <a:pPr lvl="2"/>
            <a:r>
              <a:rPr lang="en-US" i="1" dirty="0" smtClean="0"/>
              <a:t>?Why would the Feds. be against a war with England?</a:t>
            </a:r>
          </a:p>
          <a:p>
            <a:pPr lvl="1"/>
            <a:r>
              <a:rPr lang="en-US" sz="2000" b="1" dirty="0" smtClean="0"/>
              <a:t>War Hawks- politicians from </a:t>
            </a:r>
            <a:r>
              <a:rPr lang="en-US" sz="2000" b="1" dirty="0" err="1" smtClean="0"/>
              <a:t>Ky</a:t>
            </a:r>
            <a:r>
              <a:rPr lang="en-US" sz="2000" b="1" dirty="0" smtClean="0"/>
              <a:t> and </a:t>
            </a:r>
            <a:r>
              <a:rPr lang="en-US" sz="2000" b="1" dirty="0" err="1" smtClean="0"/>
              <a:t>Tn</a:t>
            </a:r>
            <a:r>
              <a:rPr lang="en-US" sz="2000" b="1" dirty="0" smtClean="0"/>
              <a:t> (nationalistic) that want war with England</a:t>
            </a:r>
          </a:p>
          <a:p>
            <a:pPr lvl="3"/>
            <a:r>
              <a:rPr lang="en-US" sz="2000" i="1" dirty="0" smtClean="0"/>
              <a:t>?Should the US go to war against England again?</a:t>
            </a:r>
          </a:p>
        </p:txBody>
      </p:sp>
      <p:pic>
        <p:nvPicPr>
          <p:cNvPr id="5" name="Content Placeholder 4" descr="burningofwashington181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400800" y="1790700"/>
            <a:ext cx="2743200" cy="2400300"/>
          </a:xfrm>
        </p:spPr>
      </p:pic>
      <p:pic>
        <p:nvPicPr>
          <p:cNvPr id="6" name="Content Placeholder 4" descr="war181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31880" y="4114800"/>
            <a:ext cx="2612120" cy="24517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228600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ID-The Fall of Washington (236)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1- What city is on fire and who set the fire?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Washington DC, British forces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OI-Washington Burned and New Orleans Defended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1) What two key government buildings were burned?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White House, Capital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 How was the battle in Baltimore different? Or Why was the battle at Baltimore significant?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US won (Star Spangled Banner was written about the 	Battle at Ft. McHenry)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3) How many British and Americans suffered casualties in the Battle of New Orleans?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2,000 British, 70 American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4) Who was the hero of New Orleans?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Gen. Andrew Jackson (became most popular American)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40749"/>
            <a:ext cx="9144000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Mass, CT, and RI Contemplate Abandoning the Union (238)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2- What is England offering the Federalists if they pledge allegiance to England?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Bribes (food, titles, smuggled goods-alcohol)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 Federalist Grievances and the Hartford Convention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5) What region of the country was most supportive of the Federalists?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New England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6) Identify 2 demands in the Hartford Convention.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-$ from Washington for lost trade due to the Embargo with 	England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-2/3’s majority to declare war, admit new states, declare an 	embargo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Federalists threatened to have New England secede from the Union if the Us lost the War of 1812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7) What was the significance/impact of the Hartford Convention on the Federalists?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Caused the death of the Federalist Party (Feds. were against the 	War of 1812,  War of 1812 a success for US, Feds. backed a 	loser)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Henry Clay (241)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3- What is Henry Clay’s American System?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Using the Federal Government to help the economy and country to 	grow (into a manufacturing and trading nation)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OI-“The American System”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8) Think -Define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Nationalism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Love for your country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9) Think- define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Tariff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Tax on imported goods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10) What were the three parts of the American System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Banking system- provide credit and money to start business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b. Protective Tariff- tax imported goods to encourage Americans to buy 	American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c. Transportation- Gov. builds roads and canals to move goods around 	country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11) Think- How does the American System change the role of government at that time?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Gov. is now actively involved in the economy and helping 	business/people make money (Gov.’s purpose is not simply to protect 	your Natural Rights)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dirty="0" smtClean="0"/>
              <a:t>Supreme Court- 3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branch of government, make sure laws are fair (at first weakest branch)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838200"/>
            <a:ext cx="4724400" cy="5791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b="1" dirty="0" smtClean="0"/>
              <a:t>John Marshall- 1</a:t>
            </a:r>
            <a:r>
              <a:rPr lang="en-US" sz="2000" b="1" baseline="30000" dirty="0" smtClean="0"/>
              <a:t>st</a:t>
            </a:r>
            <a:r>
              <a:rPr lang="en-US" sz="2000" b="1" dirty="0" smtClean="0"/>
              <a:t> S.C.  Chief Justice, Federalist</a:t>
            </a:r>
          </a:p>
          <a:p>
            <a:pPr lvl="1" eaLnBrk="1" hangingPunct="1"/>
            <a:r>
              <a:rPr lang="en-US" sz="2000" b="1" dirty="0" smtClean="0"/>
              <a:t>His decisions help create a strong Federal Gov. and the S.C. equal in power</a:t>
            </a:r>
          </a:p>
          <a:p>
            <a:pPr eaLnBrk="1" hangingPunct="1"/>
            <a:r>
              <a:rPr lang="en-US" sz="2000" b="1" dirty="0" err="1" smtClean="0"/>
              <a:t>Marbury</a:t>
            </a:r>
            <a:r>
              <a:rPr lang="en-US" sz="2000" b="1" dirty="0" smtClean="0"/>
              <a:t> v. Madison</a:t>
            </a:r>
          </a:p>
          <a:p>
            <a:pPr lvl="1" eaLnBrk="1" hangingPunct="1"/>
            <a:r>
              <a:rPr lang="en-US" sz="2000" b="1" dirty="0" smtClean="0"/>
              <a:t>“Judicial Review”- states that the S.C. has final say on laws</a:t>
            </a:r>
          </a:p>
          <a:p>
            <a:pPr lvl="2" eaLnBrk="1" hangingPunct="1"/>
            <a:r>
              <a:rPr lang="en-US" dirty="0" smtClean="0"/>
              <a:t>? Republicans believed that who should have final say on laws?</a:t>
            </a:r>
          </a:p>
          <a:p>
            <a:pPr lvl="3"/>
            <a:r>
              <a:rPr lang="en-US" sz="2000" b="1" dirty="0" smtClean="0"/>
              <a:t>Dem/Rep. believed states had final say</a:t>
            </a:r>
            <a:endParaRPr lang="en-US" sz="2000" b="1" dirty="0"/>
          </a:p>
          <a:p>
            <a:pPr lvl="3"/>
            <a:r>
              <a:rPr lang="en-US" sz="2000" i="1" dirty="0" smtClean="0"/>
              <a:t>What has </a:t>
            </a:r>
            <a:r>
              <a:rPr lang="en-US" sz="2000" b="1" i="1" dirty="0" err="1" smtClean="0"/>
              <a:t>Marbury</a:t>
            </a:r>
            <a:r>
              <a:rPr lang="en-US" sz="2000" b="1" i="1" dirty="0" smtClean="0"/>
              <a:t> vs. Madison set up a showdown between</a:t>
            </a:r>
          </a:p>
          <a:p>
            <a:pPr lvl="4"/>
            <a:r>
              <a:rPr lang="en-US" sz="2000" b="1" dirty="0" smtClean="0"/>
              <a:t>Federal vs. State Government</a:t>
            </a:r>
          </a:p>
        </p:txBody>
      </p:sp>
      <p:pic>
        <p:nvPicPr>
          <p:cNvPr id="3076" name="Picture 7" descr="MAp- US Transcontinental Treaty- w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320925"/>
            <a:ext cx="4495800" cy="2800350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274320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The Missouri Compromise and Slavery (247)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4-What two states entered the Union in 1820/1821 and ID if they were slave or free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Maine (free), Missouri (slave)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 The Uneasy Missouri Compromise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12)  What was the provision/law attached to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36 30’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No slavery north of S. border of Mo. in La. Territory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13) Why were northern states supportive of the Compromise?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They gained land/free states (political power) that would 	not be open to slavery/slave power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6" descr="Map- Missouri Compromi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438400" y="0"/>
            <a:ext cx="4343400" cy="2651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ap- Missouri Compromi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362200" y="0"/>
            <a:ext cx="4343400" cy="2651125"/>
          </a:xfrm>
          <a:prstGeom prst="rect">
            <a:avLst/>
          </a:prstGeom>
          <a:noFill/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2667000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14) Why did Southern states give up so much land to slavery?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Slavery would not work in the area it was banned by Mo. 	Compromise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Is there anywhere else the South could make up the land lost to the N. in the Mo. Compromise?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S. felt US would invade Mex. And turn those areas into 	slave states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939318" y="0"/>
            <a:ext cx="4204682" cy="3429000"/>
          </a:xfrm>
          <a:prstGeom prst="rect">
            <a:avLst/>
          </a:prstGeom>
          <a:noFill/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2564875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The West and Northwest (254)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5- What new country appears on this map?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Mexico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Why should Mexico be afraid? (of Europe)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Monroe and His Doctrine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15) What </a:t>
            </a:r>
            <a:r>
              <a: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was </a:t>
            </a:r>
            <a:r>
              <a: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Britain’s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fear of America?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Afraid US would attack Spanish colonies (Cuba) and control Caribbean 	Sea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16) What was J.Q. Adams fear that the European countries might do in Americas?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Invade newly freed countries (Mexico) that were too weak to defend 	themselves from European powers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990600"/>
            <a:ext cx="495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 smtClean="0"/>
              <a:t>Monroe Doctrine- </a:t>
            </a:r>
            <a:r>
              <a:rPr lang="en-US" sz="3200" b="1" dirty="0" smtClean="0"/>
              <a:t>establishes US as the policeman in the Americas</a:t>
            </a:r>
            <a:endParaRPr lang="en-US" sz="3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2863334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17) What was the Monroe Doctrine? (or Define 1) Non-colonization and 2) Nonintervention in your own words)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Monroe Doctrine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No new European colonization in Latin America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Non-Colonization- free countries, no colonies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Non-Intervention- (Europe) stay out of Latin America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Could the US enforce the Monroe Doctrine?\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Only with England’s help (navy)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(but America is making a claim to become the most powerful country and top cop in the Western Hemisphere)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6" descr="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514600" y="0"/>
            <a:ext cx="3657600" cy="2982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468</Words>
  <Application>Microsoft Office PowerPoint</Application>
  <PresentationFormat>On-screen Show (4:3)</PresentationFormat>
  <Paragraphs>95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War of 1812- second war with England</vt:lpstr>
      <vt:lpstr>Slide 3</vt:lpstr>
      <vt:lpstr>Slide 4</vt:lpstr>
      <vt:lpstr>Slide 5</vt:lpstr>
      <vt:lpstr>Supreme Court- 3rd branch of government, make sure laws are fair (at first weakest branch)</vt:lpstr>
      <vt:lpstr>Slide 7</vt:lpstr>
      <vt:lpstr>Slide 8</vt:lpstr>
      <vt:lpstr>Slide 9</vt:lpstr>
      <vt:lpstr>Slide 10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 </cp:lastModifiedBy>
  <cp:revision>7</cp:revision>
  <dcterms:created xsi:type="dcterms:W3CDTF">2012-10-25T01:54:45Z</dcterms:created>
  <dcterms:modified xsi:type="dcterms:W3CDTF">2013-10-21T22:45:50Z</dcterms:modified>
</cp:coreProperties>
</file>