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9" r:id="rId2"/>
    <p:sldId id="258"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67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6610E1-8A5B-481B-8CBA-D7BE9F580964}" type="datetimeFigureOut">
              <a:rPr lang="en-US" smtClean="0"/>
              <a:pPr/>
              <a:t>1/14/2013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E71C2C-C5C3-4FFF-9364-9543DB947C8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3E71C2C-C5C3-4FFF-9364-9543DB947C8F}"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6FAE8B-90AD-4D88-B3CC-38366D0BFF6E}" type="datetimeFigureOut">
              <a:rPr lang="en-US" smtClean="0"/>
              <a:pPr/>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FAE8B-90AD-4D88-B3CC-38366D0BFF6E}" type="datetimeFigureOut">
              <a:rPr lang="en-US" smtClean="0"/>
              <a:pPr/>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6FAE8B-90AD-4D88-B3CC-38366D0BFF6E}" type="datetimeFigureOut">
              <a:rPr lang="en-US" smtClean="0"/>
              <a:pPr/>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6FAE8B-90AD-4D88-B3CC-38366D0BFF6E}" type="datetimeFigureOut">
              <a:rPr lang="en-US" smtClean="0"/>
              <a:pPr/>
              <a:t>1/14/2013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6FAE8B-90AD-4D88-B3CC-38366D0BFF6E}" type="datetimeFigureOut">
              <a:rPr lang="en-US" smtClean="0"/>
              <a:pPr/>
              <a:t>1/14/2013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6FAE8B-90AD-4D88-B3CC-38366D0BFF6E}" type="datetimeFigureOut">
              <a:rPr lang="en-US" smtClean="0"/>
              <a:pPr/>
              <a:t>1/14/2013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6FAE8B-90AD-4D88-B3CC-38366D0BFF6E}" type="datetimeFigureOut">
              <a:rPr lang="en-US" smtClean="0"/>
              <a:pPr/>
              <a:t>1/14/2013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6FAE8B-90AD-4D88-B3CC-38366D0BFF6E}" type="datetimeFigureOut">
              <a:rPr lang="en-US" smtClean="0"/>
              <a:pPr/>
              <a:t>1/14/2013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6FAE8B-90AD-4D88-B3CC-38366D0BFF6E}" type="datetimeFigureOut">
              <a:rPr lang="en-US" smtClean="0"/>
              <a:pPr/>
              <a:t>1/14/2013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FAE8B-90AD-4D88-B3CC-38366D0BFF6E}" type="datetimeFigureOut">
              <a:rPr lang="en-US" smtClean="0"/>
              <a:pPr/>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FAE8B-90AD-4D88-B3CC-38366D0BFF6E}" type="datetimeFigureOut">
              <a:rPr lang="en-US" smtClean="0"/>
              <a:pPr/>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DEFDE-49D5-4089-955B-581F6E3629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FAE8B-90AD-4D88-B3CC-38366D0BFF6E}" type="datetimeFigureOut">
              <a:rPr lang="en-US" smtClean="0"/>
              <a:pPr/>
              <a:t>1/14/2013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9DEFDE-49D5-4089-955B-581F6E3629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#1</a:t>
            </a:r>
            <a:endParaRPr lang="en-US" dirty="0"/>
          </a:p>
        </p:txBody>
      </p:sp>
      <p:sp>
        <p:nvSpPr>
          <p:cNvPr id="3" name="Content Placeholder 2"/>
          <p:cNvSpPr>
            <a:spLocks noGrp="1"/>
          </p:cNvSpPr>
          <p:nvPr>
            <p:ph idx="1"/>
          </p:nvPr>
        </p:nvSpPr>
        <p:spPr>
          <a:xfrm>
            <a:off x="457200" y="1798637"/>
            <a:ext cx="8229600" cy="4525963"/>
          </a:xfrm>
        </p:spPr>
        <p:txBody>
          <a:bodyPr/>
          <a:lstStyle/>
          <a:p>
            <a:r>
              <a:rPr lang="en-US" dirty="0" smtClean="0"/>
              <a:t>What role should government play in our life?</a:t>
            </a:r>
          </a:p>
          <a:p>
            <a:r>
              <a:rPr lang="en-US" dirty="0" smtClean="0"/>
              <a:t>Should they provide you with things?</a:t>
            </a:r>
          </a:p>
          <a:p>
            <a:r>
              <a:rPr lang="en-US" dirty="0" smtClean="0"/>
              <a:t>Should they provide you with an education?</a:t>
            </a:r>
          </a:p>
          <a:p>
            <a:r>
              <a:rPr lang="en-US" dirty="0" smtClean="0"/>
              <a:t>Should they provide you with housing?</a:t>
            </a:r>
          </a:p>
          <a:p>
            <a:r>
              <a:rPr lang="en-US" smtClean="0"/>
              <a:t>Why or why not-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DWU </a:t>
            </a:r>
            <a:r>
              <a:rPr lang="en-US" smtClean="0"/>
              <a:t>#1</a:t>
            </a:r>
            <a:endParaRPr lang="en-US" dirty="0"/>
          </a:p>
        </p:txBody>
      </p:sp>
      <p:sp>
        <p:nvSpPr>
          <p:cNvPr id="3" name="Content Placeholder 2"/>
          <p:cNvSpPr>
            <a:spLocks noGrp="1"/>
          </p:cNvSpPr>
          <p:nvPr>
            <p:ph idx="1"/>
          </p:nvPr>
        </p:nvSpPr>
        <p:spPr/>
        <p:txBody>
          <a:bodyPr/>
          <a:lstStyle/>
          <a:p>
            <a:r>
              <a:rPr lang="en-US" dirty="0" smtClean="0"/>
              <a:t>What purpose does the 27 amendments serve?  </a:t>
            </a:r>
          </a:p>
          <a:p>
            <a:r>
              <a:rPr lang="en-US" dirty="0" smtClean="0"/>
              <a:t>What is the Bill of Rights?  </a:t>
            </a:r>
          </a:p>
          <a:p>
            <a:r>
              <a:rPr lang="en-US" dirty="0" smtClean="0"/>
              <a:t>Name as many Bill of Rights as you can…</a:t>
            </a:r>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a:t>
            </a:r>
            <a:r>
              <a:rPr lang="en-US" smtClean="0"/>
              <a:t># 3</a:t>
            </a:r>
            <a:endParaRPr lang="en-US" dirty="0"/>
          </a:p>
        </p:txBody>
      </p:sp>
      <p:sp>
        <p:nvSpPr>
          <p:cNvPr id="3" name="Content Placeholder 2"/>
          <p:cNvSpPr>
            <a:spLocks noGrp="1"/>
          </p:cNvSpPr>
          <p:nvPr>
            <p:ph idx="1"/>
          </p:nvPr>
        </p:nvSpPr>
        <p:spPr/>
        <p:txBody>
          <a:bodyPr/>
          <a:lstStyle/>
          <a:p>
            <a:r>
              <a:rPr lang="en-US" dirty="0" smtClean="0"/>
              <a:t>Imagine the media has been banned from printing/broadcasting news about the government.  Where would you get your information?  How do you think government officials would act without the media watching them?  How would the public react?”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#4</a:t>
            </a:r>
            <a:endParaRPr lang="en-US" dirty="0"/>
          </a:p>
        </p:txBody>
      </p:sp>
      <p:sp>
        <p:nvSpPr>
          <p:cNvPr id="3" name="Content Placeholder 2"/>
          <p:cNvSpPr>
            <a:spLocks noGrp="1"/>
          </p:cNvSpPr>
          <p:nvPr>
            <p:ph idx="1"/>
          </p:nvPr>
        </p:nvSpPr>
        <p:spPr/>
        <p:txBody>
          <a:bodyPr/>
          <a:lstStyle/>
          <a:p>
            <a:r>
              <a:rPr lang="en-US" dirty="0" smtClean="0"/>
              <a:t>Do you agree with the </a:t>
            </a:r>
            <a:r>
              <a:rPr lang="en-US" dirty="0" err="1" smtClean="0"/>
              <a:t>Stossel</a:t>
            </a:r>
            <a:r>
              <a:rPr lang="en-US" dirty="0" smtClean="0"/>
              <a:t> clip or not?</a:t>
            </a:r>
          </a:p>
          <a:p>
            <a:r>
              <a:rPr lang="en-US" dirty="0" smtClean="0"/>
              <a:t>Should everyone vote? Why or why not?</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DWU#1</a:t>
            </a:r>
            <a:endParaRPr lang="en-US" dirty="0"/>
          </a:p>
        </p:txBody>
      </p:sp>
      <p:sp>
        <p:nvSpPr>
          <p:cNvPr id="3" name="Content Placeholder 2"/>
          <p:cNvSpPr>
            <a:spLocks noGrp="1"/>
          </p:cNvSpPr>
          <p:nvPr>
            <p:ph idx="1"/>
          </p:nvPr>
        </p:nvSpPr>
        <p:spPr/>
        <p:txBody>
          <a:bodyPr/>
          <a:lstStyle/>
          <a:p>
            <a:pPr lvl="1">
              <a:buNone/>
            </a:pPr>
            <a:r>
              <a:rPr lang="en-US" dirty="0" smtClean="0"/>
              <a:t>Do you think our school is a safe environment? Why or why not?</a:t>
            </a:r>
          </a:p>
          <a:p>
            <a:pPr lvl="1">
              <a:buNone/>
            </a:pPr>
            <a:r>
              <a:rPr lang="en-US" dirty="0" smtClean="0"/>
              <a:t>Looking at the letter home to parents, what was your initial reaction?</a:t>
            </a:r>
          </a:p>
          <a:p>
            <a:pPr lvl="1">
              <a:buNone/>
            </a:pPr>
            <a:r>
              <a:rPr lang="en-US" dirty="0" smtClean="0"/>
              <a:t>Why would our school go to such drastic measures to keep us safe?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DWU#1</a:t>
            </a:r>
            <a:endParaRPr lang="en-US" dirty="0"/>
          </a:p>
        </p:txBody>
      </p:sp>
      <p:sp>
        <p:nvSpPr>
          <p:cNvPr id="3" name="Content Placeholder 2"/>
          <p:cNvSpPr>
            <a:spLocks noGrp="1"/>
          </p:cNvSpPr>
          <p:nvPr>
            <p:ph idx="1"/>
          </p:nvPr>
        </p:nvSpPr>
        <p:spPr/>
        <p:txBody>
          <a:bodyPr/>
          <a:lstStyle/>
          <a:p>
            <a:r>
              <a:rPr lang="en-US" dirty="0" smtClean="0"/>
              <a:t>What are the three branches to our government?  What roles do they play and what powers do they have? Why is it important to have three separate but equal branches of government that check and balance each other?</a:t>
            </a:r>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DWU#3</a:t>
            </a:r>
            <a:endParaRPr lang="en-US" dirty="0"/>
          </a:p>
        </p:txBody>
      </p:sp>
      <p:sp>
        <p:nvSpPr>
          <p:cNvPr id="3" name="Content Placeholder 2"/>
          <p:cNvSpPr>
            <a:spLocks noGrp="1"/>
          </p:cNvSpPr>
          <p:nvPr>
            <p:ph idx="1"/>
          </p:nvPr>
        </p:nvSpPr>
        <p:spPr/>
        <p:txBody>
          <a:bodyPr/>
          <a:lstStyle/>
          <a:p>
            <a:r>
              <a:rPr lang="en-US" dirty="0" smtClean="0"/>
              <a:t>List as many laws as you can that you obeyed today?  Many laws that you didn’t even realize you were obeying.  Why does our Congress (legislative branch) create so many laws?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#4</a:t>
            </a:r>
            <a:endParaRPr lang="en-US" dirty="0"/>
          </a:p>
        </p:txBody>
      </p:sp>
      <p:sp>
        <p:nvSpPr>
          <p:cNvPr id="3" name="Content Placeholder 2"/>
          <p:cNvSpPr>
            <a:spLocks noGrp="1"/>
          </p:cNvSpPr>
          <p:nvPr>
            <p:ph idx="1"/>
          </p:nvPr>
        </p:nvSpPr>
        <p:spPr/>
        <p:txBody>
          <a:bodyPr/>
          <a:lstStyle/>
          <a:p>
            <a:r>
              <a:rPr lang="en-US" dirty="0" smtClean="0"/>
              <a:t>Do you think government politicians can make your life better?  If Romney defeats Obama, do you think things will change?  Why/Why not?  Why do you think so many Americans believe the President can change their life?</a:t>
            </a:r>
          </a:p>
          <a:p>
            <a:endParaRPr lang="en-US" dirty="0" smtClean="0"/>
          </a:p>
          <a:p>
            <a:r>
              <a:rPr lang="en-US" dirty="0" smtClean="0"/>
              <a:t>-congress </a:t>
            </a:r>
            <a:r>
              <a:rPr lang="en-US" smtClean="0"/>
              <a:t>approval rating is 18%</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#3</a:t>
            </a:r>
            <a:endParaRPr lang="en-US" dirty="0"/>
          </a:p>
        </p:txBody>
      </p:sp>
      <p:sp>
        <p:nvSpPr>
          <p:cNvPr id="3" name="Content Placeholder 2"/>
          <p:cNvSpPr>
            <a:spLocks noGrp="1"/>
          </p:cNvSpPr>
          <p:nvPr>
            <p:ph idx="1"/>
          </p:nvPr>
        </p:nvSpPr>
        <p:spPr/>
        <p:txBody>
          <a:bodyPr/>
          <a:lstStyle/>
          <a:p>
            <a:r>
              <a:rPr lang="en-US" dirty="0" smtClean="0"/>
              <a:t>What are the </a:t>
            </a:r>
            <a:r>
              <a:rPr lang="en-US" smtClean="0"/>
              <a:t>two houses </a:t>
            </a:r>
            <a:r>
              <a:rPr lang="en-US" dirty="0" smtClean="0"/>
              <a:t>that comprise of Congress.  How many people are elected in those houses?  What are their jobs?  How long are their terms?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#4</a:t>
            </a:r>
            <a:endParaRPr lang="en-US" dirty="0"/>
          </a:p>
        </p:txBody>
      </p:sp>
      <p:sp>
        <p:nvSpPr>
          <p:cNvPr id="3" name="Content Placeholder 2"/>
          <p:cNvSpPr>
            <a:spLocks noGrp="1"/>
          </p:cNvSpPr>
          <p:nvPr>
            <p:ph idx="1"/>
          </p:nvPr>
        </p:nvSpPr>
        <p:spPr/>
        <p:txBody>
          <a:bodyPr/>
          <a:lstStyle/>
          <a:p>
            <a:r>
              <a:rPr lang="en-US" dirty="0" smtClean="0"/>
              <a:t>If you had the power to create your own law, what would you propose?  Who would it affect?  What would it cause?  What might be some of the </a:t>
            </a:r>
            <a:r>
              <a:rPr lang="en-US" smtClean="0"/>
              <a:t>unintended consequences of the law?</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1219199"/>
          </a:xfrm>
        </p:spPr>
        <p:txBody>
          <a:bodyPr/>
          <a:lstStyle/>
          <a:p>
            <a:r>
              <a:rPr lang="en-US" dirty="0" smtClean="0"/>
              <a:t>DWU #1</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dirty="0" smtClean="0"/>
              <a:t>Name as many political issues as you can?  What are the most important issues today?  When the media says that that “people vote with their wallets</a:t>
            </a:r>
            <a:r>
              <a:rPr lang="en-US" smtClean="0"/>
              <a:t>,” what do they mean?</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#2</a:t>
            </a:r>
            <a:endParaRPr lang="en-US" dirty="0"/>
          </a:p>
        </p:txBody>
      </p:sp>
      <p:sp>
        <p:nvSpPr>
          <p:cNvPr id="3" name="Content Placeholder 2"/>
          <p:cNvSpPr>
            <a:spLocks noGrp="1"/>
          </p:cNvSpPr>
          <p:nvPr>
            <p:ph idx="1"/>
          </p:nvPr>
        </p:nvSpPr>
        <p:spPr/>
        <p:txBody>
          <a:bodyPr/>
          <a:lstStyle/>
          <a:p>
            <a:r>
              <a:rPr lang="en-US" dirty="0" smtClean="0"/>
              <a:t>What is the Judicial branch of the U.S. government?  What is their role?  How many supreme court justices are there?  What </a:t>
            </a:r>
            <a:r>
              <a:rPr lang="en-US" smtClean="0"/>
              <a:t>do they do?</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Warm Up #</a:t>
            </a:r>
            <a:endParaRPr lang="en-US" dirty="0"/>
          </a:p>
        </p:txBody>
      </p:sp>
      <p:sp>
        <p:nvSpPr>
          <p:cNvPr id="3" name="Content Placeholder 2"/>
          <p:cNvSpPr>
            <a:spLocks noGrp="1"/>
          </p:cNvSpPr>
          <p:nvPr>
            <p:ph idx="1"/>
          </p:nvPr>
        </p:nvSpPr>
        <p:spPr/>
        <p:txBody>
          <a:bodyPr/>
          <a:lstStyle/>
          <a:p>
            <a:r>
              <a:rPr lang="en-US" dirty="0" smtClean="0"/>
              <a:t>What is the electoral college system?</a:t>
            </a:r>
          </a:p>
          <a:p>
            <a:r>
              <a:rPr lang="en-US" dirty="0" smtClean="0"/>
              <a:t>How does a president win an election?</a:t>
            </a:r>
          </a:p>
          <a:p>
            <a:r>
              <a:rPr lang="en-US" dirty="0" smtClean="0"/>
              <a:t>Why wont Mitt Romney be spending a lot of money </a:t>
            </a:r>
            <a:r>
              <a:rPr lang="en-US" smtClean="0"/>
              <a:t>in California?  </a:t>
            </a:r>
            <a:r>
              <a:rPr lang="en-US" dirty="0" smtClean="0"/>
              <a:t>Explain!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a:t>
            </a:r>
            <a:endParaRPr lang="en-US" dirty="0"/>
          </a:p>
        </p:txBody>
      </p:sp>
      <p:sp>
        <p:nvSpPr>
          <p:cNvPr id="3" name="Content Placeholder 2"/>
          <p:cNvSpPr>
            <a:spLocks noGrp="1"/>
          </p:cNvSpPr>
          <p:nvPr>
            <p:ph idx="1"/>
          </p:nvPr>
        </p:nvSpPr>
        <p:spPr/>
        <p:txBody>
          <a:bodyPr/>
          <a:lstStyle/>
          <a:p>
            <a:r>
              <a:rPr lang="en-US" dirty="0" smtClean="0"/>
              <a:t>What are your favorite media technologies?</a:t>
            </a:r>
          </a:p>
          <a:p>
            <a:pPr>
              <a:buNone/>
            </a:pPr>
            <a:r>
              <a:rPr lang="en-US" smtClean="0"/>
              <a:t>    (</a:t>
            </a:r>
            <a:r>
              <a:rPr lang="en-US" dirty="0" smtClean="0"/>
              <a:t>television, internet, social media, gaming devices, music technologies)  How much time in the day do you spend on these outlets? If these types of technologies did not exist, what would you be doing with your time?  Do you think that modern day technologies serve as a positive or a negative  in your life?  Explain…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#2</a:t>
            </a:r>
            <a:endParaRPr lang="en-US" dirty="0"/>
          </a:p>
        </p:txBody>
      </p:sp>
      <p:sp>
        <p:nvSpPr>
          <p:cNvPr id="3" name="Content Placeholder 2"/>
          <p:cNvSpPr>
            <a:spLocks noGrp="1"/>
          </p:cNvSpPr>
          <p:nvPr>
            <p:ph idx="1"/>
          </p:nvPr>
        </p:nvSpPr>
        <p:spPr/>
        <p:txBody>
          <a:bodyPr/>
          <a:lstStyle/>
          <a:p>
            <a:r>
              <a:rPr lang="en-US" dirty="0" smtClean="0"/>
              <a:t>How do you get your news?  What medium     ( newspaper, television, internet)? </a:t>
            </a:r>
          </a:p>
          <a:p>
            <a:r>
              <a:rPr lang="en-US" dirty="0" smtClean="0"/>
              <a:t>What scares you on a daily basis?  Do you think the media scares you? Explain…</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142999"/>
          </a:xfrm>
        </p:spPr>
        <p:txBody>
          <a:bodyPr/>
          <a:lstStyle/>
          <a:p>
            <a:r>
              <a:rPr lang="en-US" dirty="0" smtClean="0"/>
              <a:t>DWU #3</a:t>
            </a:r>
            <a:endParaRPr lang="en-US" dirty="0"/>
          </a:p>
        </p:txBody>
      </p:sp>
      <p:sp>
        <p:nvSpPr>
          <p:cNvPr id="3" name="Subtitle 2"/>
          <p:cNvSpPr>
            <a:spLocks noGrp="1"/>
          </p:cNvSpPr>
          <p:nvPr>
            <p:ph type="subTitle" idx="1"/>
          </p:nvPr>
        </p:nvSpPr>
        <p:spPr>
          <a:xfrm>
            <a:off x="1371600" y="1981200"/>
            <a:ext cx="6400800" cy="3657600"/>
          </a:xfrm>
        </p:spPr>
        <p:txBody>
          <a:bodyPr/>
          <a:lstStyle/>
          <a:p>
            <a:r>
              <a:rPr lang="en-US" dirty="0" smtClean="0"/>
              <a:t>What are the 5 functions of a political party?  Explain each in detail.</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DWU #4</a:t>
            </a:r>
            <a:endParaRPr lang="en-US" dirty="0"/>
          </a:p>
        </p:txBody>
      </p:sp>
      <p:sp>
        <p:nvSpPr>
          <p:cNvPr id="3" name="Content Placeholder 2"/>
          <p:cNvSpPr>
            <a:spLocks noGrp="1"/>
          </p:cNvSpPr>
          <p:nvPr>
            <p:ph idx="1"/>
          </p:nvPr>
        </p:nvSpPr>
        <p:spPr/>
        <p:txBody>
          <a:bodyPr/>
          <a:lstStyle/>
          <a:p>
            <a:r>
              <a:rPr lang="en-US" dirty="0" smtClean="0"/>
              <a:t>What is the political spectrum?  What does it mean to be left or right?  What is an independent?  Explain…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a:t>
            </a:r>
            <a:endParaRPr lang="en-US" dirty="0"/>
          </a:p>
        </p:txBody>
      </p:sp>
      <p:sp>
        <p:nvSpPr>
          <p:cNvPr id="3" name="Content Placeholder 2"/>
          <p:cNvSpPr>
            <a:spLocks noGrp="1"/>
          </p:cNvSpPr>
          <p:nvPr>
            <p:ph idx="1"/>
          </p:nvPr>
        </p:nvSpPr>
        <p:spPr/>
        <p:txBody>
          <a:bodyPr/>
          <a:lstStyle/>
          <a:p>
            <a:r>
              <a:rPr lang="en-US" dirty="0" smtClean="0"/>
              <a:t>What do your elected officials do?</a:t>
            </a:r>
          </a:p>
          <a:p>
            <a:r>
              <a:rPr lang="en-US" dirty="0" smtClean="0"/>
              <a:t>Write down as many things you think our elected officials do for the citizens of the United States.  </a:t>
            </a:r>
            <a:r>
              <a:rPr lang="en-US" smtClean="0"/>
              <a:t>Explain.</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DWU#4</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Write an accurate paragraph using the following terminologies:</a:t>
            </a:r>
          </a:p>
          <a:p>
            <a:pPr lvl="1"/>
            <a:r>
              <a:rPr lang="en-US" dirty="0" smtClean="0"/>
              <a:t>Senate</a:t>
            </a:r>
          </a:p>
          <a:p>
            <a:pPr lvl="1"/>
            <a:r>
              <a:rPr lang="en-US" dirty="0" smtClean="0"/>
              <a:t>House of Representatives</a:t>
            </a:r>
          </a:p>
          <a:p>
            <a:pPr lvl="1"/>
            <a:r>
              <a:rPr lang="en-US" dirty="0" smtClean="0"/>
              <a:t>Congress</a:t>
            </a:r>
          </a:p>
          <a:p>
            <a:pPr lvl="1"/>
            <a:r>
              <a:rPr lang="en-US" dirty="0" smtClean="0"/>
              <a:t>Terms</a:t>
            </a:r>
          </a:p>
          <a:p>
            <a:pPr lvl="1"/>
            <a:r>
              <a:rPr lang="en-US" dirty="0" smtClean="0"/>
              <a:t>Continuous body</a:t>
            </a:r>
          </a:p>
          <a:p>
            <a:pPr lvl="1"/>
            <a:r>
              <a:rPr lang="en-US" dirty="0" smtClean="0"/>
              <a:t>Legislative Branch</a:t>
            </a:r>
          </a:p>
          <a:p>
            <a:pPr lvl="1"/>
            <a:r>
              <a:rPr lang="en-US" dirty="0" smtClean="0"/>
              <a:t>Qualifications</a:t>
            </a:r>
            <a:endParaRPr lang="en-US" dirty="0"/>
          </a:p>
          <a:p>
            <a:pPr lvl="1">
              <a:buNone/>
            </a:pPr>
            <a:r>
              <a:rPr lang="en-US" u="sng" dirty="0" smtClean="0"/>
              <a:t>Underline the terms used in your DWU!</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DWU #3 </a:t>
            </a:r>
            <a:endParaRPr lang="en-US" dirty="0"/>
          </a:p>
        </p:txBody>
      </p:sp>
      <p:sp>
        <p:nvSpPr>
          <p:cNvPr id="3" name="Content Placeholder 2"/>
          <p:cNvSpPr>
            <a:spLocks noGrp="1"/>
          </p:cNvSpPr>
          <p:nvPr>
            <p:ph idx="1"/>
          </p:nvPr>
        </p:nvSpPr>
        <p:spPr/>
        <p:txBody>
          <a:bodyPr>
            <a:normAutofit lnSpcReduction="10000"/>
          </a:bodyPr>
          <a:lstStyle/>
          <a:p>
            <a:r>
              <a:rPr lang="en-US" dirty="0" smtClean="0"/>
              <a:t>One of the main functions of Congress is the creation of legislation (laws).  Explain the importance of compromise and the passing of a law between the two political parties using the following terms in a paragraph response:</a:t>
            </a:r>
          </a:p>
          <a:p>
            <a:pPr lvl="1"/>
            <a:r>
              <a:rPr lang="en-US" dirty="0" smtClean="0"/>
              <a:t>Senate</a:t>
            </a:r>
          </a:p>
          <a:p>
            <a:pPr lvl="1"/>
            <a:r>
              <a:rPr lang="en-US" dirty="0" smtClean="0"/>
              <a:t>House of Representatives</a:t>
            </a:r>
          </a:p>
          <a:p>
            <a:pPr lvl="1"/>
            <a:r>
              <a:rPr lang="en-US" dirty="0" smtClean="0"/>
              <a:t>Compromise</a:t>
            </a:r>
          </a:p>
          <a:p>
            <a:pPr lvl="1"/>
            <a:r>
              <a:rPr lang="en-US" dirty="0" smtClean="0"/>
              <a:t>Presidential Signing or Veto of a law</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 #2</a:t>
            </a:r>
            <a:endParaRPr lang="en-US" dirty="0"/>
          </a:p>
        </p:txBody>
      </p:sp>
      <p:sp>
        <p:nvSpPr>
          <p:cNvPr id="3" name="Content Placeholder 2"/>
          <p:cNvSpPr>
            <a:spLocks noGrp="1"/>
          </p:cNvSpPr>
          <p:nvPr>
            <p:ph idx="1"/>
          </p:nvPr>
        </p:nvSpPr>
        <p:spPr/>
        <p:txBody>
          <a:bodyPr/>
          <a:lstStyle/>
          <a:p>
            <a:r>
              <a:rPr lang="en-US" dirty="0" smtClean="0"/>
              <a:t>After viewing the </a:t>
            </a:r>
            <a:r>
              <a:rPr lang="en-US" dirty="0" err="1" smtClean="0"/>
              <a:t>Stossel</a:t>
            </a:r>
            <a:r>
              <a:rPr lang="en-US" dirty="0" smtClean="0"/>
              <a:t> video and In Debt we Trust, what are your thoughts about our Federal government spending habits?  Do you think that our government should have a 1 trillion dollar deficit per year?  Why/Why not?</a:t>
            </a:r>
          </a:p>
          <a:p>
            <a:r>
              <a:rPr lang="en-US" dirty="0" smtClean="0"/>
              <a:t>Would you support a 28</a:t>
            </a:r>
            <a:r>
              <a:rPr lang="en-US" baseline="30000" dirty="0" smtClean="0"/>
              <a:t>th</a:t>
            </a:r>
            <a:r>
              <a:rPr lang="en-US" dirty="0" smtClean="0"/>
              <a:t> amendment to force our government to have a balanced budget? Why/Why not?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DWU#3</a:t>
            </a:r>
            <a:endParaRPr lang="en-US" dirty="0"/>
          </a:p>
        </p:txBody>
      </p:sp>
      <p:sp>
        <p:nvSpPr>
          <p:cNvPr id="3" name="Content Placeholder 2"/>
          <p:cNvSpPr>
            <a:spLocks noGrp="1"/>
          </p:cNvSpPr>
          <p:nvPr>
            <p:ph idx="1"/>
          </p:nvPr>
        </p:nvSpPr>
        <p:spPr/>
        <p:txBody>
          <a:bodyPr/>
          <a:lstStyle/>
          <a:p>
            <a:r>
              <a:rPr lang="en-US" dirty="0" smtClean="0"/>
              <a:t>What are the four ways in which congressmen/women can vote?  Explain each way using </a:t>
            </a:r>
            <a:r>
              <a:rPr lang="en-US" smtClean="0"/>
              <a:t>an example.</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4120</TotalTime>
  <Words>835</Words>
  <Application>Microsoft Office PowerPoint</Application>
  <PresentationFormat>On-screen Show (4:3)</PresentationFormat>
  <Paragraphs>74</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DWU #1</vt:lpstr>
      <vt:lpstr>DWU #1</vt:lpstr>
      <vt:lpstr>DWU # 3</vt:lpstr>
      <vt:lpstr>DWU #4</vt:lpstr>
      <vt:lpstr>DWU#1</vt:lpstr>
      <vt:lpstr>DWU#1</vt:lpstr>
      <vt:lpstr>DWU#3</vt:lpstr>
      <vt:lpstr>DWU #4</vt:lpstr>
      <vt:lpstr>DWU #3</vt:lpstr>
      <vt:lpstr>DWU #4</vt:lpstr>
      <vt:lpstr>DWU #1</vt:lpstr>
      <vt:lpstr>DWU #2</vt:lpstr>
      <vt:lpstr>Daily Warm Up #</vt:lpstr>
      <vt:lpstr>DWU </vt:lpstr>
      <vt:lpstr>DWU #2</vt:lpstr>
      <vt:lpstr>DWU #3</vt:lpstr>
      <vt:lpstr>DWU #4</vt:lpstr>
      <vt:lpstr>DWU #?</vt:lpstr>
      <vt:lpstr>DWU#4</vt:lpstr>
      <vt:lpstr>DWU #3 </vt:lpstr>
      <vt:lpstr>DWU #2</vt:lpstr>
      <vt:lpstr>DWU#3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Dwu#3</dc:title>
  <dc:creator>bartzb</dc:creator>
  <cp:lastModifiedBy>bartzb</cp:lastModifiedBy>
  <cp:revision>318</cp:revision>
  <dcterms:created xsi:type="dcterms:W3CDTF">2011-09-09T19:26:30Z</dcterms:created>
  <dcterms:modified xsi:type="dcterms:W3CDTF">2013-01-14T18:50:53Z</dcterms:modified>
</cp:coreProperties>
</file>