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87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416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0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54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23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6D6A7-5AC8-4B52-8C76-0770B1615AE8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F797F-4FF6-42BD-AC63-CFCF379E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#6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KWL chart for Michelangelo. Fill in as much of the K and W sections as you can.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621769"/>
              </p:ext>
            </p:extLst>
          </p:nvPr>
        </p:nvGraphicFramePr>
        <p:xfrm>
          <a:off x="762000" y="2895600"/>
          <a:ext cx="76962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990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Know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Want to Know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Learn</a:t>
                      </a:r>
                      <a:endParaRPr lang="en-US" sz="3200" dirty="0"/>
                    </a:p>
                  </a:txBody>
                  <a:tcPr/>
                </a:tc>
              </a:tr>
              <a:tr h="19092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695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 smtClean="0"/>
              <a:t>Brainpop</a:t>
            </a:r>
            <a:r>
              <a:rPr lang="en-US" u="sng" dirty="0" smtClean="0"/>
              <a:t> Quiz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your answers on the side of your warm-up or a scrap piece of paper.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06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"/>
            <a:ext cx="8229600" cy="731520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Michelangelo </a:t>
            </a:r>
            <a:r>
              <a:rPr lang="en-US" u="sng" dirty="0" smtClean="0"/>
              <a:t>Reader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03058"/>
            <a:ext cx="3200400" cy="5223105"/>
          </a:xfrm>
        </p:spPr>
        <p:txBody>
          <a:bodyPr/>
          <a:lstStyle/>
          <a:p>
            <a:r>
              <a:rPr lang="en-US" dirty="0" smtClean="0"/>
              <a:t>Read the handout on Michelangelo.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Answer the questions using complete sentences.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03058"/>
            <a:ext cx="5138737" cy="559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676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bg1"/>
                </a:solidFill>
              </a:rPr>
              <a:t>Michelangelo </a:t>
            </a:r>
            <a:r>
              <a:rPr lang="en-US" u="sng" dirty="0" smtClean="0">
                <a:solidFill>
                  <a:schemeClr val="bg1"/>
                </a:solidFill>
              </a:rPr>
              <a:t>simulation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86800" cy="4830763"/>
          </a:xfrm>
        </p:spPr>
        <p:txBody>
          <a:bodyPr>
            <a:normAutofit fontScale="85000" lnSpcReduction="20000"/>
          </a:bodyPr>
          <a:lstStyle/>
          <a:p>
            <a:r>
              <a:rPr lang="en-US" sz="3900" b="1" dirty="0" smtClean="0">
                <a:solidFill>
                  <a:schemeClr val="bg1"/>
                </a:solidFill>
              </a:rPr>
              <a:t>Option 1:</a:t>
            </a:r>
          </a:p>
          <a:p>
            <a:pPr lvl="1"/>
            <a:r>
              <a:rPr lang="en-US" sz="3500" b="1" dirty="0" smtClean="0">
                <a:solidFill>
                  <a:schemeClr val="bg1"/>
                </a:solidFill>
              </a:rPr>
              <a:t>Sit on the ground. Put your paper on your notebook and hold it above your head. </a:t>
            </a:r>
            <a:endParaRPr lang="en-US" sz="3500" b="1" dirty="0">
              <a:solidFill>
                <a:schemeClr val="bg1"/>
              </a:solidFill>
            </a:endParaRPr>
          </a:p>
          <a:p>
            <a:pPr lvl="1"/>
            <a:r>
              <a:rPr lang="en-US" sz="3500" b="1" dirty="0" smtClean="0">
                <a:solidFill>
                  <a:schemeClr val="bg1"/>
                </a:solidFill>
              </a:rPr>
              <a:t>Now follow the directions and draw in each of the four boxes on you handout. </a:t>
            </a:r>
          </a:p>
          <a:p>
            <a:r>
              <a:rPr lang="en-US" sz="3900" b="1" dirty="0" smtClean="0">
                <a:solidFill>
                  <a:schemeClr val="bg1"/>
                </a:solidFill>
              </a:rPr>
              <a:t>Option 2:</a:t>
            </a:r>
          </a:p>
          <a:p>
            <a:pPr lvl="1"/>
            <a:r>
              <a:rPr lang="en-US" sz="3500" b="1" dirty="0" smtClean="0">
                <a:solidFill>
                  <a:schemeClr val="bg1"/>
                </a:solidFill>
              </a:rPr>
              <a:t>Lay down on the floor with you head under your desk. </a:t>
            </a:r>
          </a:p>
          <a:p>
            <a:pPr lvl="1"/>
            <a:r>
              <a:rPr lang="en-US" sz="3500" b="1" dirty="0" smtClean="0">
                <a:solidFill>
                  <a:schemeClr val="bg1"/>
                </a:solidFill>
              </a:rPr>
              <a:t>Tape your paper to the bottom of the desk. </a:t>
            </a:r>
          </a:p>
          <a:p>
            <a:pPr lvl="1"/>
            <a:r>
              <a:rPr lang="en-US" sz="3500" b="1" dirty="0" smtClean="0">
                <a:solidFill>
                  <a:schemeClr val="bg1"/>
                </a:solidFill>
              </a:rPr>
              <a:t>Follow directions to draw in each of the four boxes on the back of your worksheet.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79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686800" cy="1600200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Michelangelo </a:t>
            </a:r>
            <a:r>
              <a:rPr lang="en-US" u="sng" dirty="0" smtClean="0"/>
              <a:t>simulation</a:t>
            </a:r>
            <a:br>
              <a:rPr lang="en-US" u="sng" dirty="0" smtClean="0"/>
            </a:br>
            <a:r>
              <a:rPr lang="en-US" sz="3600" dirty="0" smtClean="0"/>
              <a:t>compare your work to Michelangelo’s. What does this activity tell you about his skill as an artist?</a:t>
            </a:r>
            <a:endParaRPr lang="en-US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345" y="2263478"/>
            <a:ext cx="3126644" cy="4417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6" y="2263478"/>
            <a:ext cx="5795963" cy="442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9153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142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Warm-up #6</vt:lpstr>
      <vt:lpstr>Brainpop Quiz</vt:lpstr>
      <vt:lpstr>Michelangelo Reader</vt:lpstr>
      <vt:lpstr>Michelangelo simulation</vt:lpstr>
      <vt:lpstr>Michelangelo simulation compare your work to Michelangelo’s. What does this activity tell you about his skill as an artist?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#6</dc:title>
  <dc:creator>Josephine Schaller</dc:creator>
  <cp:lastModifiedBy>Josephine Schaller</cp:lastModifiedBy>
  <cp:revision>3</cp:revision>
  <dcterms:created xsi:type="dcterms:W3CDTF">2013-02-20T15:41:54Z</dcterms:created>
  <dcterms:modified xsi:type="dcterms:W3CDTF">2013-02-20T16:31:59Z</dcterms:modified>
</cp:coreProperties>
</file>