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171FE6B0-889F-464B-90E4-41808279CB93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DE1DB-0999-424D-9AE5-2BB2345CF8F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4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91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Now that you have investigated how the Great Depression and hyperinflation have affected the people of Germany, you will need to create a report for the Weimar Republic.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29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1539" y="1016594"/>
            <a:ext cx="5098261" cy="507762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You will need to use and cite information from all three of the sources you have taken notes on: </a:t>
            </a:r>
          </a:p>
          <a:p>
            <a:pPr>
              <a:buSzPct val="76000"/>
              <a:buFont typeface="Wingdings" charset="2"/>
              <a:buChar char=""/>
            </a:pPr>
            <a:r>
              <a:rPr lang="en-US" dirty="0" smtClean="0"/>
              <a:t>Cornell Notes/WS Ch. 15 Sec. 2</a:t>
            </a:r>
          </a:p>
          <a:p>
            <a:pPr>
              <a:buSzPct val="76000"/>
              <a:buFont typeface="Wingdings" charset="2"/>
              <a:buChar char=""/>
            </a:pPr>
            <a:r>
              <a:rPr lang="en-US" dirty="0" smtClean="0"/>
              <a:t>Primary Source Pictures</a:t>
            </a:r>
          </a:p>
          <a:p>
            <a:pPr>
              <a:buSzPct val="76000"/>
              <a:buFont typeface="Wingdings" charset="2"/>
              <a:buChar char=""/>
            </a:pPr>
            <a:r>
              <a:rPr lang="en-US" dirty="0" smtClean="0"/>
              <a:t>Handouts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Your report must explain </a:t>
            </a:r>
            <a:r>
              <a:rPr lang="en-US" dirty="0" smtClean="0">
                <a:solidFill>
                  <a:srgbClr val="FFFF00"/>
                </a:solidFill>
              </a:rPr>
              <a:t>what conditions led to the hyperinflation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how the people of Germany have been effected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what you predict will happen if the situation is not corrected soon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951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Republic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MLA format</a:t>
            </a:r>
          </a:p>
          <a:p>
            <a:pPr marL="0" indent="0">
              <a:buNone/>
            </a:pPr>
            <a:r>
              <a:rPr lang="en-US" dirty="0" smtClean="0"/>
              <a:t>1 page</a:t>
            </a:r>
          </a:p>
          <a:p>
            <a:pPr marL="0" indent="0">
              <a:buNone/>
            </a:pPr>
            <a:r>
              <a:rPr lang="en-US" dirty="0" smtClean="0"/>
              <a:t>12 point font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Times New Roman or 	Courier New</a:t>
            </a:r>
          </a:p>
          <a:p>
            <a:pPr marL="0" indent="0">
              <a:buNone/>
            </a:pPr>
            <a:r>
              <a:rPr lang="en-US" dirty="0" smtClean="0"/>
              <a:t>Single Spaced</a:t>
            </a:r>
          </a:p>
          <a:p>
            <a:pPr marL="0" indent="0">
              <a:buNone/>
            </a:pPr>
            <a:r>
              <a:rPr lang="en-US" dirty="0" smtClean="0"/>
              <a:t>MLA citation</a:t>
            </a:r>
          </a:p>
          <a:p>
            <a:pPr marL="0" indent="0">
              <a:buNone/>
            </a:pPr>
            <a:r>
              <a:rPr lang="en-US" dirty="0" smtClean="0"/>
              <a:t>Highlight Citations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78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Kilter.thmx</Template>
  <TotalTime>1132</TotalTime>
  <Words>114</Words>
  <Application>Microsoft Macintosh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Kilter</vt:lpstr>
      <vt:lpstr>Weimar Report</vt:lpstr>
      <vt:lpstr>Weimar Report</vt:lpstr>
      <vt:lpstr>Weimar Report</vt:lpstr>
      <vt:lpstr>Weimar Report</vt:lpstr>
      <vt:lpstr>Weimar Republic</vt:lpstr>
    </vt:vector>
  </TitlesOfParts>
  <Company>GGUSD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Weimar Report</dc:title>
  <dc:creator>Teacher Wells</dc:creator>
  <cp:lastModifiedBy>Teacher Wells</cp:lastModifiedBy>
  <cp:revision>13</cp:revision>
  <dcterms:created xsi:type="dcterms:W3CDTF">2013-03-18T02:31:31Z</dcterms:created>
  <dcterms:modified xsi:type="dcterms:W3CDTF">2013-03-18T21:24:01Z</dcterms:modified>
</cp:coreProperties>
</file>