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D291-3E51-4A15-8E85-BC11E42D2A76}" type="datetimeFigureOut">
              <a:rPr lang="en-US" smtClean="0"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Nation’s Sick Economy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Great Depression Begins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U.S. History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Mrs. </a:t>
            </a:r>
            <a:r>
              <a:rPr lang="en-US" dirty="0" err="1" smtClean="0">
                <a:solidFill>
                  <a:schemeClr val="tx1"/>
                </a:solidFill>
              </a:rPr>
              <a:t>Janiak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Heather\AppData\Local\Microsoft\Windows\Temporary Internet Files\Content.IE5\RO6UD2EZ\MM900283668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8054" y="4572000"/>
            <a:ext cx="1875422" cy="2047875"/>
          </a:xfrm>
          <a:prstGeom prst="rect">
            <a:avLst/>
          </a:prstGeom>
          <a:noFill/>
        </p:spPr>
      </p:pic>
      <p:pic>
        <p:nvPicPr>
          <p:cNvPr id="1027" name="Picture 3" descr="C:\Users\Heather\AppData\Local\Microsoft\Windows\Temporary Internet Files\Content.IE5\RO6UD2EZ\MP90043313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1905000" cy="2193257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00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 l="2000" t="23893" b="31352"/>
          <a:stretch>
            <a:fillRect/>
          </a:stretch>
        </p:blipFill>
        <p:spPr bwMode="auto">
          <a:xfrm>
            <a:off x="4476750" y="0"/>
            <a:ext cx="46672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#1 Problems in Industry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Some industries:</a:t>
            </a:r>
          </a:p>
          <a:p>
            <a:pPr lvl="1"/>
            <a:r>
              <a:rPr lang="en-US" dirty="0" smtClean="0"/>
              <a:t> lost business to foreign competition and new American technologies</a:t>
            </a:r>
          </a:p>
          <a:p>
            <a:pPr lvl="1"/>
            <a:r>
              <a:rPr lang="en-US" dirty="0" smtClean="0"/>
              <a:t>Some suffered from declining consumer purchases at the end of the 1920s (less cars and items bought)</a:t>
            </a:r>
          </a:p>
          <a:p>
            <a:pPr lvl="1"/>
            <a:r>
              <a:rPr lang="en-US" dirty="0" smtClean="0"/>
              <a:t>Coal industry declined because of the development of new energy sources</a:t>
            </a:r>
          </a:p>
          <a:p>
            <a:pPr lvl="1"/>
            <a:r>
              <a:rPr lang="en-US" dirty="0" smtClean="0"/>
              <a:t>New housing declined= affecting all businesses dependent on house construction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</a:t>
            </a:r>
            <a:r>
              <a:rPr lang="en-US" b="1" dirty="0"/>
              <a:t> </a:t>
            </a:r>
            <a:r>
              <a:rPr lang="en-US" b="1" dirty="0" smtClean="0"/>
              <a:t>2 Problems in Agriculture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Demand for farm products fell after WWI (less production needed)</a:t>
            </a:r>
          </a:p>
          <a:p>
            <a:r>
              <a:rPr lang="en-US" dirty="0" smtClean="0"/>
              <a:t>Many farmers couldn’t pay off their debts and lost their farms= some rural banks had to close</a:t>
            </a:r>
          </a:p>
          <a:p>
            <a:r>
              <a:rPr lang="en-US" dirty="0" smtClean="0"/>
              <a:t>Congress tried to pass federal price supports for farm products but President Coolidge vetoed them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# 3 Problems with Consumer Spending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r>
              <a:rPr lang="en-US" dirty="0" smtClean="0"/>
              <a:t>Buying on credit was easily available-&gt;businesses encouraged Americans to pile up large consumer debt</a:t>
            </a:r>
          </a:p>
          <a:p>
            <a:r>
              <a:rPr lang="en-US" dirty="0" smtClean="0"/>
              <a:t>American consumers faced:</a:t>
            </a:r>
          </a:p>
          <a:p>
            <a:pPr lvl="2"/>
            <a:r>
              <a:rPr lang="en-US" dirty="0" smtClean="0"/>
              <a:t>Rising prices on products</a:t>
            </a:r>
          </a:p>
          <a:p>
            <a:pPr lvl="2"/>
            <a:r>
              <a:rPr lang="en-US" dirty="0" smtClean="0"/>
              <a:t>Stagnant wages</a:t>
            </a:r>
          </a:p>
          <a:p>
            <a:pPr lvl="2"/>
            <a:r>
              <a:rPr lang="en-US" dirty="0" smtClean="0"/>
              <a:t>High levels of debt</a:t>
            </a:r>
          </a:p>
          <a:p>
            <a:pPr lvl="1">
              <a:buNone/>
            </a:pPr>
            <a:r>
              <a:rPr lang="en-US" dirty="0" smtClean="0"/>
              <a:t>= Americans decreased their purchasing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# 4 Uneven Distribution of Wealth Among Americans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Nearly half of U.S. families earned less than the minimum amount  needed for a decent standard of living</a:t>
            </a:r>
          </a:p>
          <a:p>
            <a:r>
              <a:rPr lang="en-US" dirty="0" smtClean="0"/>
              <a:t>The rich got richer</a:t>
            </a:r>
          </a:p>
          <a:p>
            <a:pPr>
              <a:buNone/>
            </a:pPr>
            <a:r>
              <a:rPr lang="en-US" dirty="0" smtClean="0"/>
              <a:t>=most consumers didn’t have enough money to buy the goods produced in American factories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 5 Stock Market Problems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Investors</a:t>
            </a:r>
            <a:r>
              <a:rPr lang="en-US" dirty="0" smtClean="0"/>
              <a:t>= any American who could afford to invest in stocks and bonds in the stock market</a:t>
            </a:r>
          </a:p>
          <a:p>
            <a:r>
              <a:rPr lang="en-US" b="1" u="sng" dirty="0" smtClean="0"/>
              <a:t>speculated</a:t>
            </a:r>
            <a:r>
              <a:rPr lang="en-US" dirty="0" smtClean="0"/>
              <a:t>= bought stocks and bonds in hopes of a quick profit, ignored the risks</a:t>
            </a:r>
          </a:p>
          <a:p>
            <a:pPr lvl="1"/>
            <a:r>
              <a:rPr lang="en-US" b="1" u="sng" dirty="0" smtClean="0"/>
              <a:t>Buying on margin</a:t>
            </a:r>
            <a:r>
              <a:rPr lang="en-US" dirty="0" smtClean="0"/>
              <a:t>= paying a small % of a  stock’s price as a down payment and borrowing the rest (never paid the full price).</a:t>
            </a:r>
          </a:p>
          <a:p>
            <a:r>
              <a:rPr lang="en-US" dirty="0" smtClean="0"/>
              <a:t>When the market crashed- many investors lost their life savings.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286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Nation’s Sick Economy</vt:lpstr>
      <vt:lpstr>#1 Problems in Industry</vt:lpstr>
      <vt:lpstr># 2 Problems in Agriculture</vt:lpstr>
      <vt:lpstr># 3 Problems with Consumer Spending</vt:lpstr>
      <vt:lpstr># 4 Uneven Distribution of Wealth Among Americans</vt:lpstr>
      <vt:lpstr># 5 Stock Market Problems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Nation’s Sick Economy</dc:title>
  <dc:creator>Heather</dc:creator>
  <cp:lastModifiedBy>Heather</cp:lastModifiedBy>
  <cp:revision>4</cp:revision>
  <dcterms:created xsi:type="dcterms:W3CDTF">2011-02-26T18:09:56Z</dcterms:created>
  <dcterms:modified xsi:type="dcterms:W3CDTF">2011-02-26T18:36:32Z</dcterms:modified>
</cp:coreProperties>
</file>