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8D5855B-913B-44D8-BE4B-90D1F17E4FDE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4A71E0-2E66-40DB-AFCC-8877983A6A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96567" y="2816954"/>
            <a:ext cx="4847038" cy="917356"/>
          </a:xfrm>
        </p:spPr>
        <p:txBody>
          <a:bodyPr/>
          <a:lstStyle/>
          <a:p>
            <a:r>
              <a:rPr lang="en-US" dirty="0" smtClean="0"/>
              <a:t>Notes Ch.1-2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47070" y="3878288"/>
            <a:ext cx="4836456" cy="1931914"/>
          </a:xfrm>
        </p:spPr>
        <p:txBody>
          <a:bodyPr>
            <a:noAutofit/>
          </a:bodyPr>
          <a:lstStyle/>
          <a:p>
            <a:r>
              <a:rPr lang="en-US" sz="3200" dirty="0" smtClean="0"/>
              <a:t>EQ: How is an organism able to maintain proper conditions? Provide an example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969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page 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38388"/>
            <a:ext cx="7543800" cy="395133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/ Classwork </a:t>
            </a:r>
          </a:p>
          <a:p>
            <a:pPr lvl="1"/>
            <a:r>
              <a:rPr lang="en-US" sz="3200" b="1" dirty="0" smtClean="0"/>
              <a:t>Chapter Review </a:t>
            </a:r>
            <a:r>
              <a:rPr lang="en-US" sz="3200" i="1" dirty="0" smtClean="0"/>
              <a:t>pg. 32 </a:t>
            </a:r>
            <a:r>
              <a:rPr lang="en-US" sz="3200" dirty="0" smtClean="0"/>
              <a:t>- 1, 2 , 5, 7, 8, 10, 13, 18</a:t>
            </a:r>
          </a:p>
          <a:p>
            <a:pPr lvl="1"/>
            <a:r>
              <a:rPr lang="en-US" sz="3200" b="1" dirty="0" smtClean="0"/>
              <a:t>Standardized questions </a:t>
            </a:r>
            <a:r>
              <a:rPr lang="en-US" sz="3200" i="1" dirty="0" smtClean="0"/>
              <a:t>pg. 34 </a:t>
            </a:r>
            <a:r>
              <a:rPr lang="en-US" sz="3200" dirty="0" smtClean="0"/>
              <a:t>– 1, 6, 9, 10</a:t>
            </a:r>
          </a:p>
          <a:p>
            <a:pPr lvl="1"/>
            <a:endParaRPr lang="en-US" sz="3200" dirty="0"/>
          </a:p>
          <a:p>
            <a:pPr marL="329184" lvl="1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out Question and answer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9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1523999"/>
          </a:xfrm>
        </p:spPr>
        <p:txBody>
          <a:bodyPr/>
          <a:lstStyle/>
          <a:p>
            <a:r>
              <a:rPr lang="en-US" dirty="0" smtClean="0"/>
              <a:t>What are the Characteristics of Living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1" y="1676400"/>
            <a:ext cx="5791199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They share the following –</a:t>
            </a:r>
          </a:p>
          <a:p>
            <a:pPr lvl="1"/>
            <a:r>
              <a:rPr lang="en-US" sz="2800" dirty="0" smtClean="0"/>
              <a:t>Made up of cells</a:t>
            </a:r>
          </a:p>
          <a:p>
            <a:pPr lvl="1"/>
            <a:r>
              <a:rPr lang="en-US" sz="2800" dirty="0" smtClean="0"/>
              <a:t>Reproduce</a:t>
            </a:r>
          </a:p>
          <a:p>
            <a:pPr lvl="1"/>
            <a:r>
              <a:rPr lang="en-US" sz="2800" dirty="0" smtClean="0"/>
              <a:t>Based on genetic code</a:t>
            </a:r>
          </a:p>
          <a:p>
            <a:pPr lvl="1"/>
            <a:r>
              <a:rPr lang="en-US" sz="2800" dirty="0" smtClean="0"/>
              <a:t>Obtain and use materials and energy</a:t>
            </a:r>
          </a:p>
          <a:p>
            <a:pPr lvl="1"/>
            <a:r>
              <a:rPr lang="en-US" sz="2800" dirty="0" smtClean="0"/>
              <a:t>Respond to their environment</a:t>
            </a:r>
          </a:p>
          <a:p>
            <a:pPr lvl="1"/>
            <a:r>
              <a:rPr lang="en-US" sz="2800" dirty="0" smtClean="0"/>
              <a:t>Maintain stable internal environment</a:t>
            </a:r>
          </a:p>
          <a:p>
            <a:pPr lvl="1"/>
            <a:r>
              <a:rPr lang="en-US" sz="2800" dirty="0" smtClean="0"/>
              <a:t>Change over time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09801"/>
            <a:ext cx="2819400" cy="345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1"/>
            <a:ext cx="8041440" cy="1524000"/>
          </a:xfrm>
        </p:spPr>
        <p:txBody>
          <a:bodyPr/>
          <a:lstStyle/>
          <a:p>
            <a:r>
              <a:rPr lang="en-US" dirty="0" smtClean="0"/>
              <a:t>Living Things are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5467"/>
            <a:ext cx="4762500" cy="512392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r>
              <a:rPr lang="en-US" sz="2800" dirty="0" smtClean="0"/>
              <a:t> – smallest unit of an organism that carries on the functions of life</a:t>
            </a:r>
          </a:p>
          <a:p>
            <a:r>
              <a:rPr lang="en-US" sz="2800" dirty="0" smtClean="0"/>
              <a:t>These cells have specific functions and take in material and use it in complex ways.</a:t>
            </a:r>
          </a:p>
          <a:p>
            <a:r>
              <a:rPr lang="en-US" sz="2800" dirty="0" smtClean="0"/>
              <a:t>These cells contain hereditary material which contain the instructions for the cells functions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05467"/>
            <a:ext cx="20574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176463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9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0"/>
            <a:ext cx="8041440" cy="1726837"/>
          </a:xfrm>
        </p:spPr>
        <p:txBody>
          <a:bodyPr/>
          <a:lstStyle/>
          <a:p>
            <a:r>
              <a:rPr lang="en-US" dirty="0" smtClean="0"/>
              <a:t>Living Things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334000" cy="4572000"/>
          </a:xfrm>
        </p:spPr>
        <p:txBody>
          <a:bodyPr/>
          <a:lstStyle/>
          <a:p>
            <a:r>
              <a:rPr lang="en-US" sz="2800" dirty="0" smtClean="0"/>
              <a:t>Living things are able to interact with their surroundings</a:t>
            </a:r>
          </a:p>
          <a:p>
            <a:r>
              <a:rPr lang="en-US" sz="2800" dirty="0" smtClean="0"/>
              <a:t>Anything that causes some change in a organism is a stimulus.</a:t>
            </a:r>
          </a:p>
          <a:p>
            <a:r>
              <a:rPr lang="en-US" sz="2800" dirty="0" smtClean="0"/>
              <a:t>The reaction to a stimulus is a response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050" dirty="0" smtClean="0"/>
              <a:t>http</a:t>
            </a:r>
            <a:r>
              <a:rPr lang="en-US" sz="1050" dirty="0"/>
              <a:t>://www.youtube.com/watch?v=2NvFC-qyatU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72267"/>
            <a:ext cx="3055434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1295400"/>
          </a:xfrm>
        </p:spPr>
        <p:txBody>
          <a:bodyPr/>
          <a:lstStyle/>
          <a:p>
            <a:r>
              <a:rPr lang="en-US" dirty="0" smtClean="0"/>
              <a:t>Living Things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3962400" cy="480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Living things also respond to a stimulus that occurs inside them.</a:t>
            </a:r>
          </a:p>
          <a:p>
            <a:endParaRPr lang="en-US" dirty="0"/>
          </a:p>
          <a:p>
            <a:r>
              <a:rPr lang="en-US" sz="2800" dirty="0" smtClean="0"/>
              <a:t>An organism’s </a:t>
            </a:r>
            <a:r>
              <a:rPr lang="en-US" sz="2800" b="1" dirty="0" smtClean="0"/>
              <a:t>ability to keep the proper conditions </a:t>
            </a:r>
            <a:r>
              <a:rPr lang="en-US" sz="2800" dirty="0" smtClean="0"/>
              <a:t>inside </a:t>
            </a:r>
            <a:r>
              <a:rPr lang="en-US" sz="2800" b="1" dirty="0" smtClean="0"/>
              <a:t>no matter what is going on outside </a:t>
            </a:r>
            <a:r>
              <a:rPr lang="en-US" sz="2800" dirty="0" smtClean="0"/>
              <a:t>the organism is called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66" y="1219200"/>
            <a:ext cx="4926524" cy="532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1"/>
            <a:ext cx="8041440" cy="1295399"/>
          </a:xfrm>
        </p:spPr>
        <p:txBody>
          <a:bodyPr/>
          <a:lstStyle/>
          <a:p>
            <a:r>
              <a:rPr lang="en-US" dirty="0" smtClean="0"/>
              <a:t>Living things use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313325"/>
          </a:xfrm>
        </p:spPr>
        <p:txBody>
          <a:bodyPr/>
          <a:lstStyle/>
          <a:p>
            <a:r>
              <a:rPr lang="en-US" sz="2800" dirty="0" smtClean="0"/>
              <a:t>Majority of organism use energy that comes from the sun either directly or indirectly</a:t>
            </a:r>
          </a:p>
          <a:p>
            <a:endParaRPr lang="en-US" sz="2800" dirty="0"/>
          </a:p>
          <a:p>
            <a:r>
              <a:rPr lang="en-US" sz="2800" dirty="0" smtClean="0"/>
              <a:t>Plants use Sun’s energy and Carbon Dioxide to make food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886200"/>
            <a:ext cx="4191000" cy="275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5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1371600"/>
          </a:xfrm>
        </p:spPr>
        <p:txBody>
          <a:bodyPr/>
          <a:lstStyle/>
          <a:p>
            <a:r>
              <a:rPr lang="en-US" dirty="0" smtClean="0"/>
              <a:t>Living Things Use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01000" cy="4541925"/>
          </a:xfrm>
        </p:spPr>
        <p:txBody>
          <a:bodyPr/>
          <a:lstStyle/>
          <a:p>
            <a:r>
              <a:rPr lang="en-US" dirty="0" smtClean="0"/>
              <a:t>Humans and other animal organisms can’t use sunlight. Instead you use food as a source of energy.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30226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00" y="2286000"/>
            <a:ext cx="22275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1295400"/>
          </a:xfrm>
        </p:spPr>
        <p:txBody>
          <a:bodyPr/>
          <a:lstStyle/>
          <a:p>
            <a:r>
              <a:rPr lang="en-US" dirty="0" smtClean="0"/>
              <a:t>Living Things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67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Growth is also a characteristic of an organism</a:t>
            </a:r>
          </a:p>
          <a:p>
            <a:endParaRPr lang="en-US" sz="2800" dirty="0"/>
          </a:p>
          <a:p>
            <a:r>
              <a:rPr lang="en-US" sz="2800" dirty="0" smtClean="0"/>
              <a:t>Many-celled organisms: growth mostly due to increase in the number of cells</a:t>
            </a:r>
          </a:p>
          <a:p>
            <a:endParaRPr lang="en-US" sz="2800" dirty="0"/>
          </a:p>
          <a:p>
            <a:r>
              <a:rPr lang="en-US" sz="2800" dirty="0" smtClean="0"/>
              <a:t>One-celled organisms: growth due to increase in cell size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2603500" cy="342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65425"/>
            <a:ext cx="2809875" cy="31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56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1"/>
            <a:ext cx="8041440" cy="1295400"/>
          </a:xfrm>
        </p:spPr>
        <p:txBody>
          <a:bodyPr/>
          <a:lstStyle/>
          <a:p>
            <a:r>
              <a:rPr lang="en-US" dirty="0" smtClean="0"/>
              <a:t>Living Things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389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Cats, dogs, fish, birds, bees and trees all reproduce</a:t>
            </a:r>
          </a:p>
          <a:p>
            <a:endParaRPr lang="en-US" sz="3200" dirty="0"/>
          </a:p>
          <a:p>
            <a:r>
              <a:rPr lang="en-US" sz="3200" dirty="0" smtClean="0"/>
              <a:t>Without reproduction, living things would not exist to replace those that die.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3" y="1143000"/>
            <a:ext cx="3619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34" y="4343400"/>
            <a:ext cx="2861099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60</TotalTime>
  <Words>335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Notes Ch.1-2</vt:lpstr>
      <vt:lpstr>What are the Characteristics of Living Things?</vt:lpstr>
      <vt:lpstr>Living Things are Organized</vt:lpstr>
      <vt:lpstr>Living Things Respond</vt:lpstr>
      <vt:lpstr>Living Things Respond</vt:lpstr>
      <vt:lpstr>Living things use energy</vt:lpstr>
      <vt:lpstr>Living Things Use Energy</vt:lpstr>
      <vt:lpstr>Living Things Grow</vt:lpstr>
      <vt:lpstr>Living Things Reproduce</vt:lpstr>
      <vt:lpstr>Turn to page 32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Ch.1-2</dc:title>
  <dc:creator>Windows User</dc:creator>
  <cp:lastModifiedBy>Windows User</cp:lastModifiedBy>
  <cp:revision>6</cp:revision>
  <dcterms:created xsi:type="dcterms:W3CDTF">2012-08-23T03:17:33Z</dcterms:created>
  <dcterms:modified xsi:type="dcterms:W3CDTF">2012-08-23T04:17:49Z</dcterms:modified>
</cp:coreProperties>
</file>