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65" r:id="rId3"/>
    <p:sldId id="266" r:id="rId4"/>
    <p:sldId id="257" r:id="rId5"/>
    <p:sldId id="258" r:id="rId6"/>
    <p:sldId id="259" r:id="rId7"/>
    <p:sldId id="260" r:id="rId8"/>
    <p:sldId id="261" r:id="rId9"/>
    <p:sldId id="262" r:id="rId10"/>
    <p:sldId id="264" r:id="rId11"/>
    <p:sldId id="263" r:id="rId1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7" autoAdjust="0"/>
    <p:restoredTop sz="94595" autoAdjust="0"/>
  </p:normalViewPr>
  <p:slideViewPr>
    <p:cSldViewPr>
      <p:cViewPr varScale="1">
        <p:scale>
          <a:sx n="68" d="100"/>
          <a:sy n="68" d="100"/>
        </p:scale>
        <p:origin x="-102" y="-8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CE61620-5E7F-41A0-B4CA-52DD7F8866E1}" type="slidenum">
              <a:rPr lang="en-US"/>
              <a:pPr>
                <a:defRPr/>
              </a:pPr>
              <a:t>‹#›</a:t>
            </a:fld>
            <a:endParaRPr lang="en-US"/>
          </a:p>
        </p:txBody>
      </p:sp>
    </p:spTree>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BC3E5ED-06D0-4EBD-8543-FC61D06D0C3A}" type="slidenum">
              <a:rPr lang="en-US"/>
              <a:pPr>
                <a:defRPr/>
              </a:pPr>
              <a:t>‹#›</a:t>
            </a:fld>
            <a:endParaRPr lang="en-US"/>
          </a:p>
        </p:txBody>
      </p:sp>
    </p:spTree>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BEB2C42-7F1F-4276-988B-3B2C4C3E3BDC}" type="slidenum">
              <a:rPr lang="en-US"/>
              <a:pPr>
                <a:defRPr/>
              </a:pPr>
              <a:t>‹#›</a:t>
            </a:fld>
            <a:endParaRPr lang="en-US"/>
          </a:p>
        </p:txBody>
      </p:sp>
    </p:spTree>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BDD9EC4-6DC2-4383-8E33-3A6BA85002C2}" type="slidenum">
              <a:rPr lang="en-US"/>
              <a:pPr>
                <a:defRPr/>
              </a:pPr>
              <a:t>‹#›</a:t>
            </a:fld>
            <a:endParaRPr lang="en-US"/>
          </a:p>
        </p:txBody>
      </p:sp>
    </p:spTree>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E41E9E7-50D2-4F64-8CFA-7B7B1E4C879E}" type="slidenum">
              <a:rPr lang="en-US"/>
              <a:pPr>
                <a:defRPr/>
              </a:pPr>
              <a:t>‹#›</a:t>
            </a:fld>
            <a:endParaRPr lang="en-US"/>
          </a:p>
        </p:txBody>
      </p:sp>
    </p:spTree>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12CC62E-1346-4334-A1C8-7BB5F9D00272}" type="slidenum">
              <a:rPr lang="en-US"/>
              <a:pPr>
                <a:defRPr/>
              </a:pPr>
              <a:t>‹#›</a:t>
            </a:fld>
            <a:endParaRPr lang="en-US"/>
          </a:p>
        </p:txBody>
      </p:sp>
    </p:spTree>
  </p:cSld>
  <p:clrMapOvr>
    <a:masterClrMapping/>
  </p:clrMapOvr>
  <p:transition spd="med">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CC35A61-FFD0-475D-BFA9-26CB4F50F851}" type="slidenum">
              <a:rPr lang="en-US"/>
              <a:pPr>
                <a:defRPr/>
              </a:pPr>
              <a:t>‹#›</a:t>
            </a:fld>
            <a:endParaRPr lang="en-US"/>
          </a:p>
        </p:txBody>
      </p:sp>
    </p:spTree>
  </p:cSld>
  <p:clrMapOvr>
    <a:masterClrMapping/>
  </p:clrMapOvr>
  <p:transition spd="med">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19CFE5E-6697-4CCB-BDAA-85D6A1AEC741}" type="slidenum">
              <a:rPr lang="en-US"/>
              <a:pPr>
                <a:defRPr/>
              </a:pPr>
              <a:t>‹#›</a:t>
            </a:fld>
            <a:endParaRPr lang="en-US"/>
          </a:p>
        </p:txBody>
      </p:sp>
    </p:spTree>
  </p:cSld>
  <p:clrMapOvr>
    <a:masterClrMapping/>
  </p:clrMapOvr>
  <p:transition spd="med">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4C73B9B-7046-4FAD-A67E-E14033553D25}" type="slidenum">
              <a:rPr lang="en-US"/>
              <a:pPr>
                <a:defRPr/>
              </a:pPr>
              <a:t>‹#›</a:t>
            </a:fld>
            <a:endParaRPr lang="en-US"/>
          </a:p>
        </p:txBody>
      </p:sp>
    </p:spTree>
  </p:cSld>
  <p:clrMapOvr>
    <a:masterClrMapping/>
  </p:clrMapOvr>
  <p:transition spd="med">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7B2EC6D-BC13-408F-A2FC-9EFDF5999A3C}" type="slidenum">
              <a:rPr lang="en-US"/>
              <a:pPr>
                <a:defRPr/>
              </a:pPr>
              <a:t>‹#›</a:t>
            </a:fld>
            <a:endParaRPr lang="en-US"/>
          </a:p>
        </p:txBody>
      </p:sp>
    </p:spTree>
  </p:cSld>
  <p:clrMapOvr>
    <a:masterClrMapping/>
  </p:clrMapOvr>
  <p:transition spd="med">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0985384-4DFB-4B54-8B72-7D8450D1A416}" type="slidenum">
              <a:rPr lang="en-US"/>
              <a:pPr>
                <a:defRPr/>
              </a:pPr>
              <a:t>‹#›</a:t>
            </a:fld>
            <a:endParaRPr lang="en-US"/>
          </a:p>
        </p:txBody>
      </p:sp>
    </p:spTree>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6DC324BA-E2E3-4426-81A2-1AF77D23379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med">
    <p:random/>
  </p:transition>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Picture 12" descr="http://history-world.org/industrial.jpg"/>
          <p:cNvPicPr>
            <a:picLocks noChangeAspect="1" noChangeArrowheads="1"/>
          </p:cNvPicPr>
          <p:nvPr/>
        </p:nvPicPr>
        <p:blipFill>
          <a:blip r:embed="rId2"/>
          <a:srcRect/>
          <a:stretch>
            <a:fillRect/>
          </a:stretch>
        </p:blipFill>
        <p:spPr bwMode="auto">
          <a:xfrm>
            <a:off x="0" y="0"/>
            <a:ext cx="9144000" cy="6778625"/>
          </a:xfrm>
          <a:prstGeom prst="rect">
            <a:avLst/>
          </a:prstGeom>
          <a:noFill/>
          <a:ln w="9525">
            <a:noFill/>
            <a:miter lim="800000"/>
            <a:headEnd/>
            <a:tailEnd/>
          </a:ln>
        </p:spPr>
      </p:pic>
      <p:sp>
        <p:nvSpPr>
          <p:cNvPr id="13314" name="Rectangle 2"/>
          <p:cNvSpPr>
            <a:spLocks noGrp="1" noChangeArrowheads="1"/>
          </p:cNvSpPr>
          <p:nvPr>
            <p:ph type="ctrTitle"/>
          </p:nvPr>
        </p:nvSpPr>
        <p:spPr>
          <a:xfrm>
            <a:off x="762000" y="609600"/>
            <a:ext cx="7772400" cy="1470025"/>
          </a:xfrm>
        </p:spPr>
        <p:txBody>
          <a:bodyPr/>
          <a:lstStyle/>
          <a:p>
            <a:r>
              <a:rPr lang="en-US" sz="5400" b="1" smtClean="0">
                <a:solidFill>
                  <a:srgbClr val="FF0000"/>
                </a:solidFill>
              </a:rPr>
              <a:t>Invention Project</a:t>
            </a:r>
            <a:br>
              <a:rPr lang="en-US" sz="5400" b="1" smtClean="0">
                <a:solidFill>
                  <a:srgbClr val="FF0000"/>
                </a:solidFill>
              </a:rPr>
            </a:br>
            <a:r>
              <a:rPr lang="en-US" sz="3100" b="1" smtClean="0">
                <a:solidFill>
                  <a:srgbClr val="FF0000"/>
                </a:solidFill>
              </a:rPr>
              <a:t>The Industrial Revolution</a:t>
            </a:r>
          </a:p>
        </p:txBody>
      </p:sp>
    </p:spTree>
  </p:cSld>
  <p:clrMapOvr>
    <a:masterClrMapping/>
  </p:clrMapOvr>
  <p:transition spd="med">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p:cNvSpPr>
          <p:nvPr>
            <p:ph type="title"/>
          </p:nvPr>
        </p:nvSpPr>
        <p:spPr/>
        <p:txBody>
          <a:bodyPr/>
          <a:lstStyle/>
          <a:p>
            <a:r>
              <a:rPr lang="en-US" smtClean="0"/>
              <a:t>Standard</a:t>
            </a:r>
          </a:p>
        </p:txBody>
      </p:sp>
      <p:sp>
        <p:nvSpPr>
          <p:cNvPr id="51203" name="Rectangle 3"/>
          <p:cNvSpPr>
            <a:spLocks noGrp="1"/>
          </p:cNvSpPr>
          <p:nvPr>
            <p:ph type="body" idx="1"/>
          </p:nvPr>
        </p:nvSpPr>
        <p:spPr/>
        <p:txBody>
          <a:bodyPr/>
          <a:lstStyle/>
          <a:p>
            <a:r>
              <a:rPr lang="en-US" altLang="zh-CN" sz="4000" i="1" smtClean="0"/>
              <a:t>10.3.2. Examine how scientific and technological changes and new forms of energy brought about massive social, economic, and cultural change (e.g., the inventions and discoveries of James Watt, Eli Whitney, Henry Bessemer, Louis Pasteur, Edison).</a:t>
            </a:r>
            <a:r>
              <a:rPr lang="en-US" altLang="zh-CN" sz="4000" smtClean="0"/>
              <a:t> </a:t>
            </a:r>
            <a:endParaRPr lang="en-US" sz="4000" smtClean="0"/>
          </a:p>
        </p:txBody>
      </p:sp>
    </p:spTree>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p:cNvSpPr>
          <p:nvPr>
            <p:ph type="title"/>
          </p:nvPr>
        </p:nvSpPr>
        <p:spPr/>
        <p:txBody>
          <a:bodyPr/>
          <a:lstStyle/>
          <a:p>
            <a:r>
              <a:rPr lang="en-US" smtClean="0"/>
              <a:t>Objective</a:t>
            </a:r>
          </a:p>
        </p:txBody>
      </p:sp>
      <p:sp>
        <p:nvSpPr>
          <p:cNvPr id="52227" name="Rectangle 3"/>
          <p:cNvSpPr>
            <a:spLocks noGrp="1"/>
          </p:cNvSpPr>
          <p:nvPr>
            <p:ph type="body" idx="1"/>
          </p:nvPr>
        </p:nvSpPr>
        <p:spPr/>
        <p:txBody>
          <a:bodyPr/>
          <a:lstStyle/>
          <a:p>
            <a:r>
              <a:rPr lang="en-US" altLang="zh-CN" sz="4000" i="1" smtClean="0"/>
              <a:t>SWBAT examine how the new inventions of the Industrial Revolution brought many changes to society by creating a invention commercial.</a:t>
            </a:r>
            <a:endParaRPr lang="en-US" sz="4000" smtClean="0"/>
          </a:p>
        </p:txBody>
      </p:sp>
    </p:spTree>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2"/>
          <p:cNvGraphicFramePr>
            <a:graphicFrameLocks noChangeAspect="1"/>
          </p:cNvGraphicFramePr>
          <p:nvPr/>
        </p:nvGraphicFramePr>
        <p:xfrm>
          <a:off x="0" y="-61913"/>
          <a:ext cx="9144000" cy="6919913"/>
        </p:xfrm>
        <a:graphic>
          <a:graphicData uri="http://schemas.openxmlformats.org/presentationml/2006/ole">
            <p:oleObj spid="_x0000_s16386" name="Document" r:id="rId3" imgW="5485703" imgH="7854395" progId="Word.Document.8">
              <p:embed/>
            </p:oleObj>
          </a:graphicData>
        </a:graphic>
      </p:graphicFrame>
    </p:spTree>
  </p:cSld>
  <p:clrMapOvr>
    <a:masterClrMapping/>
  </p:clrMapOvr>
  <p:transition spd="med">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87" name="Object 3"/>
          <p:cNvGraphicFramePr>
            <a:graphicFrameLocks noChangeAspect="1"/>
          </p:cNvGraphicFramePr>
          <p:nvPr/>
        </p:nvGraphicFramePr>
        <p:xfrm>
          <a:off x="0" y="304800"/>
          <a:ext cx="9144000" cy="7848600"/>
        </p:xfrm>
        <a:graphic>
          <a:graphicData uri="http://schemas.openxmlformats.org/presentationml/2006/ole">
            <p:oleObj spid="_x0000_s41987" name="Document" r:id="rId3" imgW="6074948" imgH="8247836" progId="Word.Document.8">
              <p:embed/>
            </p:oleObj>
          </a:graphicData>
        </a:graphic>
      </p:graphicFrame>
    </p:spTree>
  </p:cSld>
  <p:clrMapOvr>
    <a:masterClrMapping/>
  </p:clrMapOvr>
  <p:transition spd="med">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11" name="Object 3"/>
          <p:cNvGraphicFramePr>
            <a:graphicFrameLocks noChangeAspect="1"/>
          </p:cNvGraphicFramePr>
          <p:nvPr/>
        </p:nvGraphicFramePr>
        <p:xfrm>
          <a:off x="0" y="0"/>
          <a:ext cx="8915400" cy="6858000"/>
        </p:xfrm>
        <a:graphic>
          <a:graphicData uri="http://schemas.openxmlformats.org/presentationml/2006/ole">
            <p:oleObj spid="_x0000_s43011" name="Document" r:id="rId3" imgW="7009390" imgH="7534160" progId="Word.Document.8">
              <p:embed/>
            </p:oleObj>
          </a:graphicData>
        </a:graphic>
      </p:graphicFrame>
    </p:spTree>
  </p:cSld>
  <p:clrMapOvr>
    <a:masterClrMapping/>
  </p:clrMapOvr>
  <p:transition spd="med">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457200" y="274638"/>
            <a:ext cx="8229600" cy="868362"/>
          </a:xfrm>
        </p:spPr>
        <p:txBody>
          <a:bodyPr/>
          <a:lstStyle/>
          <a:p>
            <a:r>
              <a:rPr lang="en-US" b="1" smtClean="0">
                <a:solidFill>
                  <a:srgbClr val="FF0000"/>
                </a:solidFill>
              </a:rPr>
              <a:t>Example</a:t>
            </a:r>
          </a:p>
        </p:txBody>
      </p:sp>
      <p:pic>
        <p:nvPicPr>
          <p:cNvPr id="44034" name="Picture 3" descr="F:\TpT\TpT World History\Unit 2 WH\TpT Invention Project WH\Invention 1.jpg"/>
          <p:cNvPicPr>
            <a:picLocks noGrp="1" noChangeAspect="1" noChangeArrowheads="1"/>
          </p:cNvPicPr>
          <p:nvPr>
            <p:ph idx="1"/>
          </p:nvPr>
        </p:nvPicPr>
        <p:blipFill>
          <a:blip r:embed="rId2"/>
          <a:srcRect/>
          <a:stretch>
            <a:fillRect/>
          </a:stretch>
        </p:blipFill>
        <p:spPr>
          <a:xfrm>
            <a:off x="0" y="1111250"/>
            <a:ext cx="9144000" cy="5746750"/>
          </a:xfrm>
        </p:spPr>
      </p:pic>
    </p:spTree>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457200" y="274638"/>
            <a:ext cx="8229600" cy="868362"/>
          </a:xfrm>
        </p:spPr>
        <p:txBody>
          <a:bodyPr/>
          <a:lstStyle/>
          <a:p>
            <a:r>
              <a:rPr lang="en-US" b="1" smtClean="0">
                <a:solidFill>
                  <a:srgbClr val="FF0000"/>
                </a:solidFill>
              </a:rPr>
              <a:t>Example</a:t>
            </a:r>
          </a:p>
        </p:txBody>
      </p:sp>
      <p:pic>
        <p:nvPicPr>
          <p:cNvPr id="45058" name="Picture 2" descr="F:\TpT\TpT World History\Unit 2 WH\TpT Invention Project WH\Invention Projects example.jpg"/>
          <p:cNvPicPr>
            <a:picLocks noGrp="1" noChangeAspect="1" noChangeArrowheads="1"/>
          </p:cNvPicPr>
          <p:nvPr>
            <p:ph idx="1"/>
          </p:nvPr>
        </p:nvPicPr>
        <p:blipFill>
          <a:blip r:embed="rId2"/>
          <a:srcRect/>
          <a:stretch>
            <a:fillRect/>
          </a:stretch>
        </p:blipFill>
        <p:spPr>
          <a:xfrm>
            <a:off x="228600" y="1093788"/>
            <a:ext cx="8534400" cy="5459412"/>
          </a:xfrm>
        </p:spPr>
      </p:pic>
    </p:spTree>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457200" y="274638"/>
            <a:ext cx="8229600" cy="868362"/>
          </a:xfrm>
        </p:spPr>
        <p:txBody>
          <a:bodyPr/>
          <a:lstStyle/>
          <a:p>
            <a:r>
              <a:rPr lang="en-US" b="1" smtClean="0">
                <a:solidFill>
                  <a:srgbClr val="FF0000"/>
                </a:solidFill>
              </a:rPr>
              <a:t>Example</a:t>
            </a:r>
          </a:p>
        </p:txBody>
      </p:sp>
      <p:pic>
        <p:nvPicPr>
          <p:cNvPr id="46082" name="Picture 2" descr="F:\TpT\TpT World History\Unit 2 WH\TpT Invention Project WH\Invention WH.jpg"/>
          <p:cNvPicPr>
            <a:picLocks noGrp="1" noChangeAspect="1" noChangeArrowheads="1"/>
          </p:cNvPicPr>
          <p:nvPr>
            <p:ph idx="1"/>
          </p:nvPr>
        </p:nvPicPr>
        <p:blipFill>
          <a:blip r:embed="rId2"/>
          <a:srcRect/>
          <a:stretch>
            <a:fillRect/>
          </a:stretch>
        </p:blipFill>
        <p:spPr>
          <a:xfrm>
            <a:off x="228600" y="954088"/>
            <a:ext cx="8534400" cy="5715000"/>
          </a:xfrm>
        </p:spPr>
      </p:pic>
    </p:spTree>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9154" name="Object 2"/>
          <p:cNvGraphicFramePr>
            <a:graphicFrameLocks noChangeAspect="1"/>
          </p:cNvGraphicFramePr>
          <p:nvPr/>
        </p:nvGraphicFramePr>
        <p:xfrm>
          <a:off x="228600" y="150813"/>
          <a:ext cx="8686800" cy="6669087"/>
        </p:xfrm>
        <a:graphic>
          <a:graphicData uri="http://schemas.openxmlformats.org/presentationml/2006/ole">
            <p:oleObj spid="_x0000_s49154" name="Document" r:id="rId3" imgW="5485703" imgH="8137124" progId="Word.Document.8">
              <p:embed/>
            </p:oleObj>
          </a:graphicData>
        </a:graphic>
      </p:graphicFrame>
    </p:spTree>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endParaRPr lang="en-US" smtClean="0"/>
          </a:p>
        </p:txBody>
      </p:sp>
      <p:pic>
        <p:nvPicPr>
          <p:cNvPr id="50178" name="Picture 2" descr="C:\Users\Shannan\Documents\SCHOOL\School Misc\TEACHING STRATEGIES\Writing\Writing Rubrics\History Writing Rubric078.jpg"/>
          <p:cNvPicPr>
            <a:picLocks noGrp="1" noChangeAspect="1" noChangeArrowheads="1"/>
          </p:cNvPicPr>
          <p:nvPr>
            <p:ph idx="1"/>
          </p:nvPr>
        </p:nvPicPr>
        <p:blipFill>
          <a:blip r:embed="rId2"/>
          <a:srcRect/>
          <a:stretch>
            <a:fillRect/>
          </a:stretch>
        </p:blipFill>
        <p:spPr>
          <a:xfrm>
            <a:off x="0" y="0"/>
            <a:ext cx="9144000" cy="6858000"/>
          </a:xfrm>
        </p:spPr>
      </p:pic>
    </p:spTree>
  </p:cSld>
  <p:clrMapOvr>
    <a:masterClrMapping/>
  </p:clrMapOvr>
  <p:transition spd="med">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105</TotalTime>
  <Words>65</Words>
  <Application>Microsoft Office PowerPoint</Application>
  <PresentationFormat>On-screen Show (4:3)</PresentationFormat>
  <Paragraphs>8</Paragraphs>
  <Slides>11</Slides>
  <Notes>0</Notes>
  <HiddenSlides>0</HiddenSlides>
  <MMClips>0</MMClips>
  <ScaleCrop>false</ScaleCrop>
  <HeadingPairs>
    <vt:vector size="8" baseType="variant">
      <vt:variant>
        <vt:lpstr>Fonts Used</vt:lpstr>
      </vt:variant>
      <vt:variant>
        <vt:i4>2</vt:i4>
      </vt:variant>
      <vt:variant>
        <vt:lpstr>Design Template</vt:lpstr>
      </vt:variant>
      <vt:variant>
        <vt:i4>1</vt:i4>
      </vt:variant>
      <vt:variant>
        <vt:lpstr>Embedded OLE Servers</vt:lpstr>
      </vt:variant>
      <vt:variant>
        <vt:i4>1</vt:i4>
      </vt:variant>
      <vt:variant>
        <vt:lpstr>Slide Titles</vt:lpstr>
      </vt:variant>
      <vt:variant>
        <vt:i4>11</vt:i4>
      </vt:variant>
    </vt:vector>
  </HeadingPairs>
  <TitlesOfParts>
    <vt:vector size="15" baseType="lpstr">
      <vt:lpstr>Arial</vt:lpstr>
      <vt:lpstr>Calibri</vt:lpstr>
      <vt:lpstr>Office Theme</vt:lpstr>
      <vt:lpstr>Document</vt:lpstr>
      <vt:lpstr>Invention Project The Industrial Revolution</vt:lpstr>
      <vt:lpstr>Standard</vt:lpstr>
      <vt:lpstr>Objective</vt:lpstr>
      <vt:lpstr>Slide 4</vt:lpstr>
      <vt:lpstr>Slide 5</vt:lpstr>
      <vt:lpstr>Slide 6</vt:lpstr>
      <vt:lpstr>Example</vt:lpstr>
      <vt:lpstr>Example</vt:lpstr>
      <vt:lpstr>Example</vt:lpstr>
      <vt:lpstr>Slide 10</vt:lpstr>
      <vt:lpstr>Slide 11</vt:lpstr>
    </vt:vector>
  </TitlesOfParts>
  <Company>GGUSD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Garden Grove USD</dc:creator>
  <cp:lastModifiedBy>Garden Grove USD</cp:lastModifiedBy>
  <cp:revision>16</cp:revision>
  <dcterms:created xsi:type="dcterms:W3CDTF">2012-07-26T18:05:57Z</dcterms:created>
  <dcterms:modified xsi:type="dcterms:W3CDTF">2013-10-18T20:37:56Z</dcterms:modified>
</cp:coreProperties>
</file>