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2" r:id="rId5"/>
    <p:sldId id="263" r:id="rId6"/>
    <p:sldId id="264" r:id="rId7"/>
    <p:sldId id="265" r:id="rId8"/>
    <p:sldId id="266" r:id="rId9"/>
    <p:sldId id="258" r:id="rId10"/>
    <p:sldId id="259" r:id="rId11"/>
    <p:sldId id="260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BB465-51F7-4073-A742-7847F2630EF5}" type="datetimeFigureOut">
              <a:rPr lang="en-US" smtClean="0"/>
              <a:t>2/13/2013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A68F7-6BB6-4F00-99F0-90C5DC8FEB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7566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BB465-51F7-4073-A742-7847F2630EF5}" type="datetimeFigureOut">
              <a:rPr lang="en-US" smtClean="0"/>
              <a:t>2/13/2013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A68F7-6BB6-4F00-99F0-90C5DC8FEB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701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BB465-51F7-4073-A742-7847F2630EF5}" type="datetimeFigureOut">
              <a:rPr lang="en-US" smtClean="0"/>
              <a:t>2/13/2013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A68F7-6BB6-4F00-99F0-90C5DC8FEB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1717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BB465-51F7-4073-A742-7847F2630EF5}" type="datetimeFigureOut">
              <a:rPr lang="en-US" smtClean="0"/>
              <a:t>2/13/2013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A68F7-6BB6-4F00-99F0-90C5DC8FEB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860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BB465-51F7-4073-A742-7847F2630EF5}" type="datetimeFigureOut">
              <a:rPr lang="en-US" smtClean="0"/>
              <a:t>2/13/2013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A68F7-6BB6-4F00-99F0-90C5DC8FEB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9484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BB465-51F7-4073-A742-7847F2630EF5}" type="datetimeFigureOut">
              <a:rPr lang="en-US" smtClean="0"/>
              <a:t>2/13/2013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A68F7-6BB6-4F00-99F0-90C5DC8FEB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518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BB465-51F7-4073-A742-7847F2630EF5}" type="datetimeFigureOut">
              <a:rPr lang="en-US" smtClean="0"/>
              <a:t>2/13/2013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A68F7-6BB6-4F00-99F0-90C5DC8FEB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850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BB465-51F7-4073-A742-7847F2630EF5}" type="datetimeFigureOut">
              <a:rPr lang="en-US" smtClean="0"/>
              <a:t>2/13/2013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A68F7-6BB6-4F00-99F0-90C5DC8FEB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587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BB465-51F7-4073-A742-7847F2630EF5}" type="datetimeFigureOut">
              <a:rPr lang="en-US" smtClean="0"/>
              <a:t>2/13/2013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A68F7-6BB6-4F00-99F0-90C5DC8FEB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017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BB465-51F7-4073-A742-7847F2630EF5}" type="datetimeFigureOut">
              <a:rPr lang="en-US" smtClean="0"/>
              <a:t>2/13/2013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A68F7-6BB6-4F00-99F0-90C5DC8FEB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7370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BB465-51F7-4073-A742-7847F2630EF5}" type="datetimeFigureOut">
              <a:rPr lang="en-US" smtClean="0"/>
              <a:t>2/13/2013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A68F7-6BB6-4F00-99F0-90C5DC8FEB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4835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7BB465-51F7-4073-A742-7847F2630EF5}" type="datetimeFigureOut">
              <a:rPr lang="en-US" smtClean="0"/>
              <a:t>2/13/2013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6A68F7-6BB6-4F00-99F0-90C5DC8FEB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340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10 questions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7200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wga.hu/art/zgothic/mural/11c1/02garte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9" y="0"/>
            <a:ext cx="57911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019800" y="838200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Period?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23679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19800" y="838200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Period?</a:t>
            </a:r>
            <a:endParaRPr lang="en-US" dirty="0"/>
          </a:p>
        </p:txBody>
      </p:sp>
      <p:pic>
        <p:nvPicPr>
          <p:cNvPr id="8194" name="Picture 2" descr="http://www.wga.hu/art/l/leonardo/04/4stann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3459"/>
            <a:ext cx="4419600" cy="6803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99240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24600" y="381000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Period?</a:t>
            </a:r>
            <a:endParaRPr lang="en-US" dirty="0"/>
          </a:p>
        </p:txBody>
      </p:sp>
      <p:pic>
        <p:nvPicPr>
          <p:cNvPr id="7170" name="Picture 2" descr="http://www.wga.hu/art/g/giusto/adam_ev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191250" cy="5467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64691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81600" y="844296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Period?</a:t>
            </a:r>
            <a:endParaRPr lang="en-US" dirty="0"/>
          </a:p>
        </p:txBody>
      </p:sp>
      <p:pic>
        <p:nvPicPr>
          <p:cNvPr id="6146" name="Picture 2" descr="http://www.wga.hu/art/b/bernini/gianlore/sculptur/1620/proser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0"/>
            <a:ext cx="3018453" cy="6696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79911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19800" y="838200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Period?</a:t>
            </a:r>
            <a:endParaRPr lang="en-US" dirty="0"/>
          </a:p>
        </p:txBody>
      </p:sp>
      <p:pic>
        <p:nvPicPr>
          <p:cNvPr id="5124" name="Picture 4" descr="http://www.wga.hu/art/b/bronzino/2/panciat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650" y="0"/>
            <a:ext cx="5572750" cy="678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71754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19800" y="838200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Period?</a:t>
            </a:r>
            <a:endParaRPr lang="en-US" dirty="0"/>
          </a:p>
        </p:txBody>
      </p:sp>
      <p:pic>
        <p:nvPicPr>
          <p:cNvPr id="4098" name="Picture 2" descr="http://www.wga.hu/art/g/giotto/s_croce/2bardi/scenes_1/franci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67" y="69202"/>
            <a:ext cx="5966606" cy="5767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18646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19800" y="838200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Period?</a:t>
            </a:r>
            <a:endParaRPr lang="en-US" dirty="0"/>
          </a:p>
        </p:txBody>
      </p:sp>
      <p:pic>
        <p:nvPicPr>
          <p:cNvPr id="3074" name="Picture 2" descr="http://www.wga.hu/art/a/angelico/09/cells/02_lame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0"/>
            <a:ext cx="5562600" cy="6735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4803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www.wga.hu/art/zgothic/stained/13c/15e_12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0"/>
            <a:ext cx="5715000" cy="6725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428232" y="609600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Period?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89423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wga.hu/art/g/giovanni/biondo/virgin_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9156" y="76200"/>
            <a:ext cx="3933444" cy="678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019800" y="838200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Period?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07474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www.wga.hu/art/h/hals/frans/03-1630/29noha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4" y="0"/>
            <a:ext cx="9073019" cy="624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048000" y="6324600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Period?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06455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22</Words>
  <Application>Microsoft Office PowerPoint</Application>
  <PresentationFormat>On-screen Show (4:3)</PresentationFormat>
  <Paragraphs>11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10 questions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EUHSD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rbronwyn</dc:creator>
  <cp:lastModifiedBy>rbronwyn</cp:lastModifiedBy>
  <cp:revision>3</cp:revision>
  <dcterms:created xsi:type="dcterms:W3CDTF">2013-02-13T20:24:26Z</dcterms:created>
  <dcterms:modified xsi:type="dcterms:W3CDTF">2013-02-13T20:49:26Z</dcterms:modified>
</cp:coreProperties>
</file>