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F72AA-43AF-4405-985E-29F3E9704EB4}" type="datetimeFigureOut">
              <a:rPr lang="en-US" smtClean="0"/>
              <a:t>1/31/2010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55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555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64C03-3FE4-4E8C-BFE4-53F2179B61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825B-011D-4E3D-A37E-61FE761AA85F}" type="datetimeFigureOut">
              <a:rPr lang="en-US" smtClean="0"/>
              <a:pPr/>
              <a:t>1/31/2010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B15F6-7B71-4F0E-96A6-4ACEF81DB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Ch. 7 Key Issue 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Why do ethnicities clash?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Ethnic competition to dominate nationality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Sub-Saharan Africa has been plagued with ethnic conflicts.</a:t>
            </a:r>
          </a:p>
          <a:p>
            <a:pPr lvl="1"/>
            <a:r>
              <a:rPr lang="en-US" dirty="0" smtClean="0"/>
              <a:t>Ethiopia and Eritrea: Eritrea won freedom from Ethiopia in 1991 yet conflicts arose over the border regions. Eritrea has 9 major ethnicities</a:t>
            </a:r>
          </a:p>
          <a:p>
            <a:pPr lvl="1"/>
            <a:r>
              <a:rPr lang="en-US" dirty="0" smtClean="0"/>
              <a:t>Sudan: civil war among black Christian and animist rebels and Arab-Muslim government forces. Government forced segregation among men and women. Darfur- ethnic war black Africans rebelled against discrimination and neglect= government crushed the rebellion= 450,000 have been killed, 2.5 million live in refugee camps.</a:t>
            </a:r>
          </a:p>
          <a:p>
            <a:pPr lvl="1"/>
            <a:r>
              <a:rPr lang="en-US" dirty="0" smtClean="0"/>
              <a:t>Somalia: 6 major ethnic groups (clans), then divided into </a:t>
            </a:r>
            <a:r>
              <a:rPr lang="en-US" dirty="0" err="1" smtClean="0"/>
              <a:t>subclans</a:t>
            </a:r>
            <a:r>
              <a:rPr lang="en-US" dirty="0" smtClean="0"/>
              <a:t>. Famine and warfare  among clans has killed over 300,000 </a:t>
            </a:r>
            <a:r>
              <a:rPr lang="en-US" dirty="0" err="1" smtClean="0"/>
              <a:t>Somalians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Ethnic competition in Lebanon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Lebanon has been damaged by fighting </a:t>
            </a:r>
            <a:r>
              <a:rPr lang="en-US" dirty="0" err="1" smtClean="0"/>
              <a:t>maong</a:t>
            </a:r>
            <a:r>
              <a:rPr lang="en-US" dirty="0" smtClean="0"/>
              <a:t> religious groups since 1970s.</a:t>
            </a:r>
          </a:p>
          <a:p>
            <a:r>
              <a:rPr lang="en-US" dirty="0" smtClean="0"/>
              <a:t>Christians are most numerous with </a:t>
            </a:r>
            <a:r>
              <a:rPr lang="en-US" dirty="0" err="1" smtClean="0"/>
              <a:t>Maronites</a:t>
            </a:r>
            <a:r>
              <a:rPr lang="en-US" dirty="0" smtClean="0"/>
              <a:t>, Greek Orthodox, Greek Catholic, Armenian, Syrian Orthodox, and Chaldeans.</a:t>
            </a:r>
          </a:p>
          <a:p>
            <a:r>
              <a:rPr lang="en-US" dirty="0" smtClean="0"/>
              <a:t>2/3of Lebanon’s Muslims are from the Shiite sect.</a:t>
            </a:r>
          </a:p>
          <a:p>
            <a:r>
              <a:rPr lang="en-US" dirty="0" smtClean="0"/>
              <a:t>Each religion is represented in the Chamber of Deputies, however Christians constitute the majority, Muslims demanded political and economic equality. Each religious group formed a private army to guard its territory.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Dividing ethnicities among more than one state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Conflicts arise when an ethnicity is split among more than one country.</a:t>
            </a:r>
          </a:p>
          <a:p>
            <a:r>
              <a:rPr lang="en-US" dirty="0" smtClean="0"/>
              <a:t>South Asia: India gained independence from Britain in 1947, the country was divided into 2 countries- India (Hindu) &amp; Pakistan (Muslim). Hinduism is a national unity in India, Muslims have fought for territory and control. Gandhi tried to reconcile peace among both religions but was assassinated- never was achieved.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Forced Migration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 million people felt compelled to migrate during the late 1940s.</a:t>
            </a:r>
          </a:p>
          <a:p>
            <a:r>
              <a:rPr lang="en-US" dirty="0"/>
              <a:t>7</a:t>
            </a:r>
            <a:r>
              <a:rPr lang="en-US" dirty="0" smtClean="0"/>
              <a:t> million Muslims moved from India to Pakistan</a:t>
            </a:r>
          </a:p>
          <a:p>
            <a:r>
              <a:rPr lang="en-US" dirty="0" smtClean="0"/>
              <a:t>As they moved, Hindus' and Muslims attacked and killed each other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Dividing Sri Lanka among ethnicities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Fighting between Sinhalese and Tamils since 1983, 60,000 have died in the conflict.</a:t>
            </a:r>
          </a:p>
          <a:p>
            <a:r>
              <a:rPr lang="en-US" dirty="0" smtClean="0"/>
              <a:t>Sinhalese: 74% of total population, Buddhist, Indo-European language</a:t>
            </a:r>
          </a:p>
          <a:p>
            <a:r>
              <a:rPr lang="en-US" dirty="0" smtClean="0"/>
              <a:t>Tamils: 18% of population, Hindus, Tamil is part of the Dravidian family.</a:t>
            </a:r>
          </a:p>
          <a:p>
            <a:r>
              <a:rPr lang="en-US" dirty="0" smtClean="0"/>
              <a:t>Dispute goes back 2,000 years. Sinhalese dominate government military and commerce. Tamils feel discriminated.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385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Ch. 7 Key Issue 3</vt:lpstr>
      <vt:lpstr>Ethnic competition to dominate nationality</vt:lpstr>
      <vt:lpstr>Ethnic competition in Lebanon</vt:lpstr>
      <vt:lpstr>Dividing ethnicities among more than one state</vt:lpstr>
      <vt:lpstr>Forced Migration</vt:lpstr>
      <vt:lpstr>Dividing Sri Lanka among ethnicities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7 Key Issue 3</dc:title>
  <dc:creator>Heather</dc:creator>
  <cp:lastModifiedBy>Heather</cp:lastModifiedBy>
  <cp:revision>5</cp:revision>
  <dcterms:created xsi:type="dcterms:W3CDTF">2010-01-31T21:13:21Z</dcterms:created>
  <dcterms:modified xsi:type="dcterms:W3CDTF">2010-02-01T03:17:51Z</dcterms:modified>
</cp:coreProperties>
</file>