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9" r:id="rId3"/>
    <p:sldId id="257" r:id="rId4"/>
    <p:sldId id="258" r:id="rId5"/>
    <p:sldId id="260" r:id="rId6"/>
    <p:sldId id="261" r:id="rId7"/>
    <p:sldId id="262" r:id="rId8"/>
    <p:sldId id="263"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1" d="100"/>
          <a:sy n="71" d="100"/>
        </p:scale>
        <p:origin x="-1134" y="-79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52426" y="2895600"/>
            <a:ext cx="4572000" cy="1368798"/>
          </a:xfrm>
        </p:spPr>
        <p:txBody>
          <a:bodyPr>
            <a:normAutofit/>
          </a:bodyPr>
          <a:lstStyle>
            <a:lvl1pPr marL="0" indent="0" algn="l">
              <a:buNone/>
              <a:defRPr sz="2000" b="0" i="1" cap="none" spc="120" baseline="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5" name="Rectangle 14"/>
          <p:cNvSpPr/>
          <p:nvPr/>
        </p:nvSpPr>
        <p:spPr>
          <a:xfrm>
            <a:off x="0" y="4743451"/>
            <a:ext cx="9144000" cy="2114550"/>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6" name="Straight Connector 15"/>
          <p:cNvCxnSpPr/>
          <p:nvPr/>
        </p:nvCxnSpPr>
        <p:spPr>
          <a:xfrm>
            <a:off x="0" y="4714875"/>
            <a:ext cx="9144000" cy="1588"/>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Date Placeholder 21"/>
          <p:cNvSpPr>
            <a:spLocks noGrp="1"/>
          </p:cNvSpPr>
          <p:nvPr>
            <p:ph type="dt" sz="half" idx="10"/>
          </p:nvPr>
        </p:nvSpPr>
        <p:spPr/>
        <p:txBody>
          <a:bodyPr/>
          <a:lstStyle/>
          <a:p>
            <a:fld id="{7524B1A0-31DB-4A51-900F-F92B1E880757}" type="datetimeFigureOut">
              <a:rPr lang="en-US" smtClean="0"/>
              <a:t>5/3/2013</a:t>
            </a:fld>
            <a:endParaRPr lang="en-US"/>
          </a:p>
        </p:txBody>
      </p:sp>
      <p:sp>
        <p:nvSpPr>
          <p:cNvPr id="23" name="Slide Number Placeholder 22"/>
          <p:cNvSpPr>
            <a:spLocks noGrp="1"/>
          </p:cNvSpPr>
          <p:nvPr>
            <p:ph type="sldNum" sz="quarter" idx="11"/>
          </p:nvPr>
        </p:nvSpPr>
        <p:spPr/>
        <p:txBody>
          <a:bodyPr/>
          <a:lstStyle/>
          <a:p>
            <a:fld id="{A7ED1096-8C4E-431A-AD3A-D0D3920449B9}" type="slidenum">
              <a:rPr lang="en-US" smtClean="0"/>
              <a:t>‹#›</a:t>
            </a:fld>
            <a:endParaRPr lang="en-US"/>
          </a:p>
        </p:txBody>
      </p:sp>
      <p:sp>
        <p:nvSpPr>
          <p:cNvPr id="24" name="Footer Placeholder 23"/>
          <p:cNvSpPr>
            <a:spLocks noGrp="1"/>
          </p:cNvSpPr>
          <p:nvPr>
            <p:ph type="ftr" sz="quarter" idx="12"/>
          </p:nvPr>
        </p:nvSpPr>
        <p:spPr/>
        <p:txBody>
          <a:bodyPr/>
          <a:lstStyle/>
          <a:p>
            <a:endParaRPr lang="en-US"/>
          </a:p>
        </p:txBody>
      </p:sp>
      <p:sp>
        <p:nvSpPr>
          <p:cNvPr id="12" name="Title 11"/>
          <p:cNvSpPr>
            <a:spLocks noGrp="1"/>
          </p:cNvSpPr>
          <p:nvPr>
            <p:ph type="title"/>
          </p:nvPr>
        </p:nvSpPr>
        <p:spPr>
          <a:xfrm>
            <a:off x="352426" y="457200"/>
            <a:ext cx="7680960" cy="2438399"/>
          </a:xfrm>
        </p:spPr>
        <p:txBody>
          <a:bodyPr>
            <a:normAutofit/>
          </a:bodyPr>
          <a:lstStyle>
            <a:lvl1pPr>
              <a:spcBef>
                <a:spcPts val="0"/>
              </a:spcBef>
              <a:defRPr kumimoji="0" lang="en-US" sz="6000" b="1" i="0" u="none" strike="noStrike" kern="1200" cap="none" spc="0" normalizeH="0" baseline="0" noProof="0" smtClean="0">
                <a:ln>
                  <a:noFill/>
                </a:ln>
                <a:gradFill>
                  <a:gsLst>
                    <a:gs pos="0">
                      <a:schemeClr val="tx1">
                        <a:alpha val="92000"/>
                      </a:schemeClr>
                    </a:gs>
                    <a:gs pos="45000">
                      <a:schemeClr val="tx1">
                        <a:alpha val="51000"/>
                      </a:schemeClr>
                    </a:gs>
                    <a:gs pos="100000">
                      <a:schemeClr val="tx1"/>
                    </a:gs>
                  </a:gsLst>
                  <a:lin ang="3600000" scaled="0"/>
                </a:gradFill>
                <a:effectLst/>
                <a:uLnTx/>
                <a:uFillTx/>
                <a:latin typeface="+mj-lt"/>
                <a:ea typeface="+mj-ea"/>
                <a:cs typeface="Tunga" pitchFamily="2"/>
              </a:defRPr>
            </a:lvl1pPr>
          </a:lstStyle>
          <a:p>
            <a:r>
              <a:rPr lang="en-US" smtClean="0"/>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Content Placeholder 30"/>
          <p:cNvSpPr>
            <a:spLocks noGrp="1"/>
          </p:cNvSpPr>
          <p:nvPr>
            <p:ph sz="quarter" idx="13"/>
          </p:nvPr>
        </p:nvSpPr>
        <p:spPr>
          <a:xfrm>
            <a:off x="352426" y="1463040"/>
            <a:ext cx="7680960" cy="4724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2" name="Date Placeholder 11"/>
          <p:cNvSpPr>
            <a:spLocks noGrp="1"/>
          </p:cNvSpPr>
          <p:nvPr>
            <p:ph type="dt" sz="half" idx="14"/>
          </p:nvPr>
        </p:nvSpPr>
        <p:spPr/>
        <p:txBody>
          <a:bodyPr/>
          <a:lstStyle/>
          <a:p>
            <a:fld id="{7524B1A0-31DB-4A51-900F-F92B1E880757}" type="datetimeFigureOut">
              <a:rPr lang="en-US" smtClean="0"/>
              <a:t>5/3/2013</a:t>
            </a:fld>
            <a:endParaRPr lang="en-US"/>
          </a:p>
        </p:txBody>
      </p:sp>
      <p:sp>
        <p:nvSpPr>
          <p:cNvPr id="19" name="Slide Number Placeholder 18"/>
          <p:cNvSpPr>
            <a:spLocks noGrp="1"/>
          </p:cNvSpPr>
          <p:nvPr>
            <p:ph type="sldNum" sz="quarter" idx="15"/>
          </p:nvPr>
        </p:nvSpPr>
        <p:spPr/>
        <p:txBody>
          <a:bodyPr/>
          <a:lstStyle/>
          <a:p>
            <a:fld id="{A7ED1096-8C4E-431A-AD3A-D0D3920449B9}" type="slidenum">
              <a:rPr lang="en-US" smtClean="0"/>
              <a:t>‹#›</a:t>
            </a:fld>
            <a:endParaRPr lang="en-US"/>
          </a:p>
        </p:txBody>
      </p:sp>
      <p:sp>
        <p:nvSpPr>
          <p:cNvPr id="21" name="Footer Placeholder 20"/>
          <p:cNvSpPr>
            <a:spLocks noGrp="1"/>
          </p:cNvSpPr>
          <p:nvPr>
            <p:ph type="ftr" sz="quarter" idx="16"/>
          </p:nvPr>
        </p:nvSpPr>
        <p:spPr/>
        <p:txBody>
          <a:bodyPr/>
          <a:lstStyle/>
          <a:p>
            <a:endParaRPr lang="en-US"/>
          </a:p>
        </p:txBody>
      </p:sp>
      <p:sp>
        <p:nvSpPr>
          <p:cNvPr id="8" name="Title 7"/>
          <p:cNvSpPr>
            <a:spLocks noGrp="1"/>
          </p:cNvSpPr>
          <p:nvPr>
            <p:ph type="title"/>
          </p:nvPr>
        </p:nvSpPr>
        <p:spPr/>
        <p:txBody>
          <a:bodyPr/>
          <a:lstStyle/>
          <a:p>
            <a:r>
              <a:rPr lang="en-US" smtClean="0"/>
              <a:t>Click to edit Master title style</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Subtitle 2"/>
          <p:cNvSpPr>
            <a:spLocks noGrp="1"/>
          </p:cNvSpPr>
          <p:nvPr>
            <p:ph type="subTitle" idx="1"/>
          </p:nvPr>
        </p:nvSpPr>
        <p:spPr>
          <a:xfrm>
            <a:off x="352426" y="4003302"/>
            <a:ext cx="4572000" cy="1178298"/>
          </a:xfrm>
        </p:spPr>
        <p:txBody>
          <a:bodyPr>
            <a:normAutofit/>
          </a:bodyPr>
          <a:lstStyle>
            <a:lvl1pPr marL="0" indent="0" algn="l">
              <a:buNone/>
              <a:defRPr sz="2000" b="0" i="1" cap="none" spc="120" baseline="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6" name="Date Placeholder 15"/>
          <p:cNvSpPr>
            <a:spLocks noGrp="1"/>
          </p:cNvSpPr>
          <p:nvPr>
            <p:ph type="dt" sz="half" idx="10"/>
          </p:nvPr>
        </p:nvSpPr>
        <p:spPr/>
        <p:txBody>
          <a:bodyPr/>
          <a:lstStyle/>
          <a:p>
            <a:fld id="{7524B1A0-31DB-4A51-900F-F92B1E880757}" type="datetimeFigureOut">
              <a:rPr lang="en-US" smtClean="0"/>
              <a:t>5/3/2013</a:t>
            </a:fld>
            <a:endParaRPr lang="en-US"/>
          </a:p>
        </p:txBody>
      </p:sp>
      <p:sp>
        <p:nvSpPr>
          <p:cNvPr id="20" name="Slide Number Placeholder 19"/>
          <p:cNvSpPr>
            <a:spLocks noGrp="1"/>
          </p:cNvSpPr>
          <p:nvPr>
            <p:ph type="sldNum" sz="quarter" idx="11"/>
          </p:nvPr>
        </p:nvSpPr>
        <p:spPr/>
        <p:txBody>
          <a:bodyPr/>
          <a:lstStyle/>
          <a:p>
            <a:fld id="{A7ED1096-8C4E-431A-AD3A-D0D3920449B9}" type="slidenum">
              <a:rPr lang="en-US" smtClean="0"/>
              <a:t>‹#›</a:t>
            </a:fld>
            <a:endParaRPr lang="en-US"/>
          </a:p>
        </p:txBody>
      </p:sp>
      <p:sp>
        <p:nvSpPr>
          <p:cNvPr id="21" name="Footer Placeholder 20"/>
          <p:cNvSpPr>
            <a:spLocks noGrp="1"/>
          </p:cNvSpPr>
          <p:nvPr>
            <p:ph type="ftr" sz="quarter" idx="12"/>
          </p:nvPr>
        </p:nvSpPr>
        <p:spPr/>
        <p:txBody>
          <a:bodyPr/>
          <a:lstStyle/>
          <a:p>
            <a:endParaRPr lang="en-US"/>
          </a:p>
        </p:txBody>
      </p:sp>
      <p:sp>
        <p:nvSpPr>
          <p:cNvPr id="13" name="Rectangle 12"/>
          <p:cNvSpPr/>
          <p:nvPr/>
        </p:nvSpPr>
        <p:spPr>
          <a:xfrm>
            <a:off x="0" y="0"/>
            <a:ext cx="9144000" cy="1828800"/>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Connector 17"/>
          <p:cNvCxnSpPr/>
          <p:nvPr/>
        </p:nvCxnSpPr>
        <p:spPr>
          <a:xfrm>
            <a:off x="-4439" y="1828800"/>
            <a:ext cx="9144000" cy="1588"/>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Title 13"/>
          <p:cNvSpPr>
            <a:spLocks noGrp="1"/>
          </p:cNvSpPr>
          <p:nvPr>
            <p:ph type="title"/>
          </p:nvPr>
        </p:nvSpPr>
        <p:spPr>
          <a:xfrm>
            <a:off x="354366" y="1990078"/>
            <a:ext cx="8439912" cy="1984248"/>
          </a:xfrm>
        </p:spPr>
        <p:txBody>
          <a:bodyPr>
            <a:noAutofit/>
          </a:bodyPr>
          <a:lstStyle>
            <a:lvl1pPr>
              <a:defRPr kumimoji="0" lang="en-US" sz="6000" b="1" i="0" u="none" strike="noStrike" kern="1200" cap="none" spc="0" normalizeH="0" baseline="0" noProof="0" dirty="0" smtClean="0">
                <a:ln>
                  <a:noFill/>
                </a:ln>
                <a:gradFill>
                  <a:gsLst>
                    <a:gs pos="0">
                      <a:schemeClr val="tx1">
                        <a:alpha val="92000"/>
                      </a:schemeClr>
                    </a:gs>
                    <a:gs pos="45000">
                      <a:schemeClr val="tx1">
                        <a:alpha val="51000"/>
                      </a:schemeClr>
                    </a:gs>
                    <a:gs pos="100000">
                      <a:schemeClr val="tx1"/>
                    </a:gs>
                  </a:gsLst>
                  <a:lin ang="3600000" scaled="0"/>
                </a:gradFill>
                <a:effectLst/>
                <a:uLnTx/>
                <a:uFillTx/>
                <a:latin typeface="+mj-lt"/>
                <a:ea typeface="+mj-ea"/>
                <a:cs typeface="Tunga" pitchFamily="2"/>
              </a:defRPr>
            </a:lvl1pPr>
          </a:lstStyle>
          <a:p>
            <a:pPr marL="0" marR="0" lvl="0" indent="0" algn="l" defTabSz="914400" rtl="0" eaLnBrk="1" fontAlgn="auto" latinLnBrk="0" hangingPunct="1">
              <a:lnSpc>
                <a:spcPct val="100000"/>
              </a:lnSpc>
              <a:spcBef>
                <a:spcPts val="400"/>
              </a:spcBef>
              <a:spcAft>
                <a:spcPts val="0"/>
              </a:spcAft>
              <a:buClrTx/>
              <a:buSzTx/>
              <a:buFontTx/>
              <a:buNone/>
              <a:tabLst/>
              <a:defRPr/>
            </a:pPr>
            <a:r>
              <a:rPr lang="en-US" smtClean="0"/>
              <a:t>Click to edit Master title style</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0" name="Rectangle 9"/>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Content Placeholder 11"/>
          <p:cNvSpPr>
            <a:spLocks noGrp="1"/>
          </p:cNvSpPr>
          <p:nvPr>
            <p:ph sz="quarter" idx="14"/>
          </p:nvPr>
        </p:nvSpPr>
        <p:spPr>
          <a:xfrm>
            <a:off x="4901184" y="1463040"/>
            <a:ext cx="3886200" cy="4288536"/>
          </a:xfrm>
        </p:spPr>
        <p:txBody>
          <a:bodyPr>
            <a:normAutofit/>
          </a:bodyPr>
          <a:lstStyle>
            <a:lvl1pPr>
              <a:defRPr sz="1600"/>
            </a:lvl1pPr>
            <a:lvl2pPr>
              <a:defRPr sz="16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8" name="Content Placeholder 30"/>
          <p:cNvSpPr>
            <a:spLocks noGrp="1"/>
          </p:cNvSpPr>
          <p:nvPr>
            <p:ph sz="quarter" idx="13"/>
          </p:nvPr>
        </p:nvSpPr>
        <p:spPr>
          <a:xfrm>
            <a:off x="352426" y="1463040"/>
            <a:ext cx="3886200" cy="4288536"/>
          </a:xfrm>
        </p:spPr>
        <p:txBody>
          <a:bodyPr>
            <a:normAutofit/>
          </a:bodyPr>
          <a:lstStyle>
            <a:lvl1pPr>
              <a:defRPr sz="1600"/>
            </a:lvl1pPr>
            <a:lvl2pPr>
              <a:defRPr sz="16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7" name="Title 26"/>
          <p:cNvSpPr>
            <a:spLocks noGrp="1"/>
          </p:cNvSpPr>
          <p:nvPr>
            <p:ph type="title"/>
          </p:nvPr>
        </p:nvSpPr>
        <p:spPr/>
        <p:txBody>
          <a:bodyPr/>
          <a:lstStyle/>
          <a:p>
            <a:r>
              <a:rPr lang="en-US" smtClean="0"/>
              <a:t>Click to edit Master title style</a:t>
            </a:r>
            <a:endParaRPr lang="en-US" dirty="0"/>
          </a:p>
        </p:txBody>
      </p:sp>
      <p:sp>
        <p:nvSpPr>
          <p:cNvPr id="20" name="Date Placeholder 19"/>
          <p:cNvSpPr>
            <a:spLocks noGrp="1"/>
          </p:cNvSpPr>
          <p:nvPr>
            <p:ph type="dt" sz="half" idx="15"/>
          </p:nvPr>
        </p:nvSpPr>
        <p:spPr/>
        <p:txBody>
          <a:bodyPr/>
          <a:lstStyle/>
          <a:p>
            <a:fld id="{7524B1A0-31DB-4A51-900F-F92B1E880757}" type="datetimeFigureOut">
              <a:rPr lang="en-US" smtClean="0"/>
              <a:t>5/3/2013</a:t>
            </a:fld>
            <a:endParaRPr lang="en-US"/>
          </a:p>
        </p:txBody>
      </p:sp>
      <p:sp>
        <p:nvSpPr>
          <p:cNvPr id="25" name="Slide Number Placeholder 24"/>
          <p:cNvSpPr>
            <a:spLocks noGrp="1"/>
          </p:cNvSpPr>
          <p:nvPr>
            <p:ph type="sldNum" sz="quarter" idx="16"/>
          </p:nvPr>
        </p:nvSpPr>
        <p:spPr/>
        <p:txBody>
          <a:bodyPr/>
          <a:lstStyle/>
          <a:p>
            <a:fld id="{A7ED1096-8C4E-431A-AD3A-D0D3920449B9}" type="slidenum">
              <a:rPr lang="en-US" smtClean="0"/>
              <a:t>‹#›</a:t>
            </a:fld>
            <a:endParaRPr lang="en-US"/>
          </a:p>
        </p:txBody>
      </p:sp>
      <p:sp>
        <p:nvSpPr>
          <p:cNvPr id="26" name="Footer Placeholder 25"/>
          <p:cNvSpPr>
            <a:spLocks noGrp="1"/>
          </p:cNvSpPr>
          <p:nvPr>
            <p:ph type="ftr" sz="quarter" idx="17"/>
          </p:nvPr>
        </p:nvSpPr>
        <p:spPr/>
        <p:txBody>
          <a:bodyPr/>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3" name="Rectangle 12"/>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 Placeholder 3"/>
          <p:cNvSpPr>
            <a:spLocks noGrp="1"/>
          </p:cNvSpPr>
          <p:nvPr>
            <p:ph type="body" sz="half" idx="2"/>
          </p:nvPr>
        </p:nvSpPr>
        <p:spPr>
          <a:xfrm>
            <a:off x="352426" y="1463040"/>
            <a:ext cx="3886200" cy="509587"/>
          </a:xfrm>
        </p:spPr>
        <p:txBody>
          <a:bodyPr>
            <a:normAutofit/>
          </a:bodyPr>
          <a:lstStyle>
            <a:lvl1pPr marL="0" indent="0">
              <a:buNone/>
              <a:defRPr sz="2000" b="0" i="1" spc="0" baseline="0">
                <a:solidFill>
                  <a:schemeClr val="tx1"/>
                </a:solidFill>
                <a:latin typeface="+mj-l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9" name="Text Placeholder 3"/>
          <p:cNvSpPr>
            <a:spLocks noGrp="1"/>
          </p:cNvSpPr>
          <p:nvPr>
            <p:ph type="body" sz="half" idx="15"/>
          </p:nvPr>
        </p:nvSpPr>
        <p:spPr>
          <a:xfrm>
            <a:off x="4900613" y="1463040"/>
            <a:ext cx="3886200" cy="509587"/>
          </a:xfrm>
        </p:spPr>
        <p:txBody>
          <a:bodyPr>
            <a:normAutofit/>
          </a:bodyPr>
          <a:lstStyle>
            <a:lvl1pPr marL="0" indent="0">
              <a:buNone/>
              <a:defRPr sz="2000" b="0" i="1" spc="0" baseline="0">
                <a:solidFill>
                  <a:schemeClr val="tx1"/>
                </a:solidFill>
                <a:latin typeface="+mj-l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Content Placeholder 11"/>
          <p:cNvSpPr>
            <a:spLocks noGrp="1"/>
          </p:cNvSpPr>
          <p:nvPr>
            <p:ph sz="quarter" idx="14"/>
          </p:nvPr>
        </p:nvSpPr>
        <p:spPr>
          <a:xfrm>
            <a:off x="4900613" y="2011680"/>
            <a:ext cx="3886200" cy="3736848"/>
          </a:xfrm>
        </p:spPr>
        <p:txBody>
          <a:bodyPr>
            <a:normAutofit/>
          </a:bodyPr>
          <a:lstStyle>
            <a:lvl1pPr>
              <a:defRPr sz="1600"/>
            </a:lvl1pPr>
            <a:lvl2pPr>
              <a:defRPr sz="16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8" name="Content Placeholder 30"/>
          <p:cNvSpPr>
            <a:spLocks noGrp="1"/>
          </p:cNvSpPr>
          <p:nvPr>
            <p:ph sz="quarter" idx="13"/>
          </p:nvPr>
        </p:nvSpPr>
        <p:spPr>
          <a:xfrm>
            <a:off x="352426" y="2011680"/>
            <a:ext cx="3886200" cy="3736848"/>
          </a:xfrm>
        </p:spPr>
        <p:txBody>
          <a:bodyPr>
            <a:normAutofit/>
          </a:bodyPr>
          <a:lstStyle>
            <a:lvl1pPr>
              <a:defRPr sz="1600"/>
            </a:lvl1pPr>
            <a:lvl2pPr>
              <a:defRPr sz="16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30" name="Title 29"/>
          <p:cNvSpPr>
            <a:spLocks noGrp="1"/>
          </p:cNvSpPr>
          <p:nvPr>
            <p:ph type="title"/>
          </p:nvPr>
        </p:nvSpPr>
        <p:spPr/>
        <p:txBody>
          <a:bodyPr/>
          <a:lstStyle/>
          <a:p>
            <a:r>
              <a:rPr lang="en-US" smtClean="0"/>
              <a:t>Click to edit Master title style</a:t>
            </a:r>
            <a:endParaRPr lang="en-US"/>
          </a:p>
        </p:txBody>
      </p:sp>
      <p:sp>
        <p:nvSpPr>
          <p:cNvPr id="20" name="Date Placeholder 19"/>
          <p:cNvSpPr>
            <a:spLocks noGrp="1"/>
          </p:cNvSpPr>
          <p:nvPr>
            <p:ph type="dt" sz="half" idx="16"/>
          </p:nvPr>
        </p:nvSpPr>
        <p:spPr/>
        <p:txBody>
          <a:bodyPr/>
          <a:lstStyle/>
          <a:p>
            <a:fld id="{7524B1A0-31DB-4A51-900F-F92B1E880757}" type="datetimeFigureOut">
              <a:rPr lang="en-US" smtClean="0"/>
              <a:t>5/3/2013</a:t>
            </a:fld>
            <a:endParaRPr lang="en-US"/>
          </a:p>
        </p:txBody>
      </p:sp>
      <p:sp>
        <p:nvSpPr>
          <p:cNvPr id="24" name="Slide Number Placeholder 23"/>
          <p:cNvSpPr>
            <a:spLocks noGrp="1"/>
          </p:cNvSpPr>
          <p:nvPr>
            <p:ph type="sldNum" sz="quarter" idx="17"/>
          </p:nvPr>
        </p:nvSpPr>
        <p:spPr/>
        <p:txBody>
          <a:bodyPr/>
          <a:lstStyle/>
          <a:p>
            <a:fld id="{A7ED1096-8C4E-431A-AD3A-D0D3920449B9}" type="slidenum">
              <a:rPr lang="en-US" smtClean="0"/>
              <a:t>‹#›</a:t>
            </a:fld>
            <a:endParaRPr lang="en-US"/>
          </a:p>
        </p:txBody>
      </p:sp>
      <p:sp>
        <p:nvSpPr>
          <p:cNvPr id="29" name="Footer Placeholder 28"/>
          <p:cNvSpPr>
            <a:spLocks noGrp="1"/>
          </p:cNvSpPr>
          <p:nvPr>
            <p:ph type="ftr" sz="quarter" idx="18"/>
          </p:nvPr>
        </p:nvSpPr>
        <p:spPr/>
        <p:txBody>
          <a:bodyPr/>
          <a:lstStyle/>
          <a:p>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Date Placeholder 10"/>
          <p:cNvSpPr>
            <a:spLocks noGrp="1"/>
          </p:cNvSpPr>
          <p:nvPr>
            <p:ph type="dt" sz="half" idx="10"/>
          </p:nvPr>
        </p:nvSpPr>
        <p:spPr/>
        <p:txBody>
          <a:bodyPr/>
          <a:lstStyle/>
          <a:p>
            <a:fld id="{7524B1A0-31DB-4A51-900F-F92B1E880757}" type="datetimeFigureOut">
              <a:rPr lang="en-US" smtClean="0"/>
              <a:t>5/3/2013</a:t>
            </a:fld>
            <a:endParaRPr lang="en-US"/>
          </a:p>
        </p:txBody>
      </p:sp>
      <p:sp>
        <p:nvSpPr>
          <p:cNvPr id="14" name="Slide Number Placeholder 13"/>
          <p:cNvSpPr>
            <a:spLocks noGrp="1"/>
          </p:cNvSpPr>
          <p:nvPr>
            <p:ph type="sldNum" sz="quarter" idx="11"/>
          </p:nvPr>
        </p:nvSpPr>
        <p:spPr/>
        <p:txBody>
          <a:bodyPr/>
          <a:lstStyle/>
          <a:p>
            <a:fld id="{A7ED1096-8C4E-431A-AD3A-D0D3920449B9}" type="slidenum">
              <a:rPr lang="en-US" smtClean="0"/>
              <a:t>‹#›</a:t>
            </a:fld>
            <a:endParaRPr lang="en-US"/>
          </a:p>
        </p:txBody>
      </p:sp>
      <p:sp>
        <p:nvSpPr>
          <p:cNvPr id="18" name="Footer Placeholder 17"/>
          <p:cNvSpPr>
            <a:spLocks noGrp="1"/>
          </p:cNvSpPr>
          <p:nvPr>
            <p:ph type="ftr" sz="quarter" idx="12"/>
          </p:nvPr>
        </p:nvSpPr>
        <p:spPr/>
        <p:txBody>
          <a:bodyPr/>
          <a:lstStyle/>
          <a:p>
            <a:endParaRPr lang="en-US"/>
          </a:p>
        </p:txBody>
      </p:sp>
      <p:sp>
        <p:nvSpPr>
          <p:cNvPr id="15" name="Title 14"/>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Date Placeholder 6"/>
          <p:cNvSpPr>
            <a:spLocks noGrp="1"/>
          </p:cNvSpPr>
          <p:nvPr>
            <p:ph type="dt" sz="half" idx="10"/>
          </p:nvPr>
        </p:nvSpPr>
        <p:spPr/>
        <p:txBody>
          <a:bodyPr/>
          <a:lstStyle/>
          <a:p>
            <a:fld id="{7524B1A0-31DB-4A51-900F-F92B1E880757}" type="datetimeFigureOut">
              <a:rPr lang="en-US" smtClean="0"/>
              <a:t>5/3/2013</a:t>
            </a:fld>
            <a:endParaRPr lang="en-US"/>
          </a:p>
        </p:txBody>
      </p:sp>
      <p:sp>
        <p:nvSpPr>
          <p:cNvPr id="12" name="Slide Number Placeholder 11"/>
          <p:cNvSpPr>
            <a:spLocks noGrp="1"/>
          </p:cNvSpPr>
          <p:nvPr>
            <p:ph type="sldNum" sz="quarter" idx="11"/>
          </p:nvPr>
        </p:nvSpPr>
        <p:spPr/>
        <p:txBody>
          <a:bodyPr/>
          <a:lstStyle/>
          <a:p>
            <a:fld id="{A7ED1096-8C4E-431A-AD3A-D0D3920449B9}" type="slidenum">
              <a:rPr lang="en-US" smtClean="0"/>
              <a:t>‹#›</a:t>
            </a:fld>
            <a:endParaRPr lang="en-US"/>
          </a:p>
        </p:txBody>
      </p:sp>
      <p:sp>
        <p:nvSpPr>
          <p:cNvPr id="13" name="Footer Placeholder 12"/>
          <p:cNvSpPr>
            <a:spLocks noGrp="1"/>
          </p:cNvSpPr>
          <p:nvPr>
            <p:ph type="ftr" sz="quarter" idx="12"/>
          </p:nvPr>
        </p:nvSpPr>
        <p:spPr/>
        <p:txBody>
          <a:bodyPr/>
          <a:lstStyle/>
          <a:p>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0" y="5734050"/>
            <a:ext cx="9144000" cy="1123950"/>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2" name="Straight Connector 21"/>
          <p:cNvCxnSpPr/>
          <p:nvPr/>
        </p:nvCxnSpPr>
        <p:spPr>
          <a:xfrm>
            <a:off x="0" y="5695950"/>
            <a:ext cx="9144000" cy="1588"/>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24" name="Title 23"/>
          <p:cNvSpPr>
            <a:spLocks noGrp="1"/>
          </p:cNvSpPr>
          <p:nvPr>
            <p:ph type="title"/>
          </p:nvPr>
        </p:nvSpPr>
        <p:spPr/>
        <p:txBody>
          <a:bodyPr/>
          <a:lstStyle/>
          <a:p>
            <a:r>
              <a:rPr lang="en-US" smtClean="0"/>
              <a:t>Click to edit Master title style</a:t>
            </a:r>
            <a:endParaRPr lang="en-US"/>
          </a:p>
        </p:txBody>
      </p:sp>
      <p:sp>
        <p:nvSpPr>
          <p:cNvPr id="11" name="Text Placeholder 3"/>
          <p:cNvSpPr>
            <a:spLocks noGrp="1"/>
          </p:cNvSpPr>
          <p:nvPr>
            <p:ph type="body" sz="half" idx="2"/>
          </p:nvPr>
        </p:nvSpPr>
        <p:spPr>
          <a:xfrm>
            <a:off x="352426" y="1463040"/>
            <a:ext cx="3381375" cy="3967162"/>
          </a:xfrm>
        </p:spPr>
        <p:txBody>
          <a:bodyPr>
            <a:normAutofit/>
          </a:bodyPr>
          <a:lstStyle>
            <a:lvl1pPr marL="0" indent="0">
              <a:lnSpc>
                <a:spcPct val="150000"/>
              </a:lnSpc>
              <a:buNone/>
              <a:defRPr sz="1600" b="0" i="1" spc="0" baseline="0">
                <a:solidFill>
                  <a:schemeClr val="tx2"/>
                </a:solidFill>
                <a:latin typeface="+mn-l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6" name="Content Placeholder 11"/>
          <p:cNvSpPr>
            <a:spLocks noGrp="1"/>
          </p:cNvSpPr>
          <p:nvPr>
            <p:ph sz="quarter" idx="14"/>
          </p:nvPr>
        </p:nvSpPr>
        <p:spPr>
          <a:xfrm>
            <a:off x="4105275" y="1463040"/>
            <a:ext cx="4681538" cy="3968496"/>
          </a:xfrm>
        </p:spPr>
        <p:txBody>
          <a:bodyPr>
            <a:normAutofit/>
          </a:bodyPr>
          <a:lstStyle>
            <a:lvl1pPr>
              <a:defRPr sz="1600"/>
            </a:lvl1pPr>
            <a:lvl2pPr>
              <a:defRPr sz="16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Date Placeholder 12"/>
          <p:cNvSpPr>
            <a:spLocks noGrp="1"/>
          </p:cNvSpPr>
          <p:nvPr>
            <p:ph type="dt" sz="half" idx="15"/>
          </p:nvPr>
        </p:nvSpPr>
        <p:spPr/>
        <p:txBody>
          <a:bodyPr/>
          <a:lstStyle/>
          <a:p>
            <a:fld id="{7524B1A0-31DB-4A51-900F-F92B1E880757}" type="datetimeFigureOut">
              <a:rPr lang="en-US" smtClean="0"/>
              <a:t>5/3/2013</a:t>
            </a:fld>
            <a:endParaRPr lang="en-US"/>
          </a:p>
        </p:txBody>
      </p:sp>
      <p:sp>
        <p:nvSpPr>
          <p:cNvPr id="18" name="Slide Number Placeholder 17"/>
          <p:cNvSpPr>
            <a:spLocks noGrp="1"/>
          </p:cNvSpPr>
          <p:nvPr>
            <p:ph type="sldNum" sz="quarter" idx="16"/>
          </p:nvPr>
        </p:nvSpPr>
        <p:spPr/>
        <p:txBody>
          <a:bodyPr/>
          <a:lstStyle/>
          <a:p>
            <a:fld id="{A7ED1096-8C4E-431A-AD3A-D0D3920449B9}" type="slidenum">
              <a:rPr lang="en-US" smtClean="0"/>
              <a:t>‹#›</a:t>
            </a:fld>
            <a:endParaRPr lang="en-US"/>
          </a:p>
        </p:txBody>
      </p:sp>
      <p:sp>
        <p:nvSpPr>
          <p:cNvPr id="20" name="Footer Placeholder 19"/>
          <p:cNvSpPr>
            <a:spLocks noGrp="1"/>
          </p:cNvSpPr>
          <p:nvPr>
            <p:ph type="ftr" sz="quarter" idx="17"/>
          </p:nvPr>
        </p:nvSpPr>
        <p:spPr/>
        <p:txBody>
          <a:bodyPr/>
          <a:lstStyle/>
          <a:p>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0" name="Rectangle 9"/>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5229224" y="0"/>
            <a:ext cx="3914775" cy="5657850"/>
          </a:xfrm>
        </p:spPr>
        <p:txBody>
          <a:bodyPr anchor="ctr" anchorCtr="0"/>
          <a:lstStyle>
            <a:lvl1pPr marL="0" indent="0" algn="ctr">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25" name="Text Placeholder 24"/>
          <p:cNvSpPr>
            <a:spLocks noGrp="1"/>
          </p:cNvSpPr>
          <p:nvPr>
            <p:ph type="body" sz="quarter" idx="13"/>
          </p:nvPr>
        </p:nvSpPr>
        <p:spPr>
          <a:xfrm>
            <a:off x="352426" y="1600199"/>
            <a:ext cx="4572000" cy="3593237"/>
          </a:xfrm>
        </p:spPr>
        <p:txBody>
          <a:bodyPr>
            <a:normAutofit/>
          </a:bodyPr>
          <a:lstStyle>
            <a:lvl1pPr marL="0" indent="0">
              <a:lnSpc>
                <a:spcPct val="150000"/>
              </a:lnSpc>
              <a:spcBef>
                <a:spcPts val="0"/>
              </a:spcBef>
              <a:buNone/>
              <a:defRPr sz="1600" i="1">
                <a:solidFill>
                  <a:schemeClr val="tx1"/>
                </a:solidFill>
              </a:defRPr>
            </a:lvl1pPr>
            <a:lvl2pPr marL="171450" indent="1588">
              <a:buNone/>
              <a:defRPr>
                <a:solidFill>
                  <a:schemeClr val="bg2"/>
                </a:solidFill>
              </a:defRPr>
            </a:lvl2pPr>
            <a:lvl3pPr marL="344488" indent="6350">
              <a:buNone/>
              <a:defRPr>
                <a:solidFill>
                  <a:schemeClr val="bg2"/>
                </a:solidFill>
              </a:defRPr>
            </a:lvl3pPr>
            <a:lvl4pPr marL="515938" indent="3175">
              <a:buNone/>
              <a:defRPr>
                <a:solidFill>
                  <a:schemeClr val="bg2"/>
                </a:solidFill>
              </a:defRPr>
            </a:lvl4pPr>
            <a:lvl5pPr marL="688975" indent="-1588">
              <a:buNone/>
              <a:defRPr>
                <a:solidFill>
                  <a:schemeClr val="bg2"/>
                </a:solidFill>
              </a:defRPr>
            </a:lvl5pPr>
          </a:lstStyle>
          <a:p>
            <a:pPr lvl="0"/>
            <a:r>
              <a:rPr lang="en-US" smtClean="0"/>
              <a:t>Click to edit Master text styles</a:t>
            </a:r>
          </a:p>
        </p:txBody>
      </p:sp>
      <p:sp>
        <p:nvSpPr>
          <p:cNvPr id="11" name="Rectangle 10"/>
          <p:cNvSpPr/>
          <p:nvPr/>
        </p:nvSpPr>
        <p:spPr>
          <a:xfrm>
            <a:off x="0" y="5734050"/>
            <a:ext cx="9144000" cy="1123950"/>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p:cNvCxnSpPr/>
          <p:nvPr/>
        </p:nvCxnSpPr>
        <p:spPr>
          <a:xfrm>
            <a:off x="0" y="5695950"/>
            <a:ext cx="9144000" cy="1588"/>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19" name="Title Placeholder 1"/>
          <p:cNvSpPr>
            <a:spLocks noGrp="1"/>
          </p:cNvSpPr>
          <p:nvPr>
            <p:ph type="title"/>
          </p:nvPr>
        </p:nvSpPr>
        <p:spPr>
          <a:xfrm>
            <a:off x="352425" y="275208"/>
            <a:ext cx="4572000" cy="1324992"/>
          </a:xfrm>
          <a:prstGeom prst="rect">
            <a:avLst/>
          </a:prstGeom>
        </p:spPr>
        <p:txBody>
          <a:bodyPr vert="horz" lIns="91440" tIns="45720" rIns="91440" bIns="45720" rtlCol="0" anchor="b" anchorCtr="0">
            <a:normAutofit/>
          </a:bodyPr>
          <a:lstStyle/>
          <a:p>
            <a:r>
              <a:rPr lang="en-US" smtClean="0"/>
              <a:t>Click to edit Master title style</a:t>
            </a:r>
            <a:endParaRPr lang="en-US" dirty="0"/>
          </a:p>
        </p:txBody>
      </p:sp>
      <p:sp>
        <p:nvSpPr>
          <p:cNvPr id="13" name="Date Placeholder 12"/>
          <p:cNvSpPr>
            <a:spLocks noGrp="1"/>
          </p:cNvSpPr>
          <p:nvPr>
            <p:ph type="dt" sz="half" idx="14"/>
          </p:nvPr>
        </p:nvSpPr>
        <p:spPr/>
        <p:txBody>
          <a:bodyPr/>
          <a:lstStyle/>
          <a:p>
            <a:fld id="{7524B1A0-31DB-4A51-900F-F92B1E880757}" type="datetimeFigureOut">
              <a:rPr lang="en-US" smtClean="0"/>
              <a:t>5/3/2013</a:t>
            </a:fld>
            <a:endParaRPr lang="en-US"/>
          </a:p>
        </p:txBody>
      </p:sp>
      <p:sp>
        <p:nvSpPr>
          <p:cNvPr id="20" name="Slide Number Placeholder 19"/>
          <p:cNvSpPr>
            <a:spLocks noGrp="1"/>
          </p:cNvSpPr>
          <p:nvPr>
            <p:ph type="sldNum" sz="quarter" idx="15"/>
          </p:nvPr>
        </p:nvSpPr>
        <p:spPr/>
        <p:txBody>
          <a:bodyPr/>
          <a:lstStyle/>
          <a:p>
            <a:fld id="{A7ED1096-8C4E-431A-AD3A-D0D3920449B9}" type="slidenum">
              <a:rPr lang="en-US" smtClean="0"/>
              <a:t>‹#›</a:t>
            </a:fld>
            <a:endParaRPr lang="en-US"/>
          </a:p>
        </p:txBody>
      </p:sp>
      <p:sp>
        <p:nvSpPr>
          <p:cNvPr id="21" name="Footer Placeholder 20"/>
          <p:cNvSpPr>
            <a:spLocks noGrp="1"/>
          </p:cNvSpPr>
          <p:nvPr>
            <p:ph type="ftr" sz="quarter" idx="16"/>
          </p:nvPr>
        </p:nvSpPr>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524B1A0-31DB-4A51-900F-F92B1E880757}" type="datetimeFigureOut">
              <a:rPr lang="en-US" smtClean="0"/>
              <a:t>5/3/2013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ED1096-8C4E-431A-AD3A-D0D3920449B9}"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524B1A0-31DB-4A51-900F-F92B1E880757}" type="datetimeFigureOut">
              <a:rPr lang="en-US" smtClean="0"/>
              <a:t>5/3/2013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ED1096-8C4E-431A-AD3A-D0D3920449B9}"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52426" y="228600"/>
            <a:ext cx="7680960" cy="1066800"/>
          </a:xfrm>
          <a:prstGeom prst="rect">
            <a:avLst/>
          </a:prstGeom>
        </p:spPr>
        <p:txBody>
          <a:bodyPr vert="horz" lIns="91440" tIns="45720" rIns="91440" bIns="45720" rtlCol="0" anchor="b" anchorCtr="0">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352426" y="1463040"/>
            <a:ext cx="7680960" cy="4343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52426" y="6543676"/>
            <a:ext cx="1466850" cy="247650"/>
          </a:xfrm>
          <a:prstGeom prst="rect">
            <a:avLst/>
          </a:prstGeom>
        </p:spPr>
        <p:txBody>
          <a:bodyPr vert="horz" lIns="91440" tIns="45720" rIns="91440" bIns="45720" rtlCol="0" anchor="ctr">
            <a:normAutofit/>
          </a:bodyPr>
          <a:lstStyle>
            <a:lvl1pPr algn="l">
              <a:defRPr sz="1000" b="1">
                <a:solidFill>
                  <a:schemeClr val="tx1">
                    <a:alpha val="65000"/>
                  </a:schemeClr>
                </a:solidFill>
              </a:defRPr>
            </a:lvl1pPr>
          </a:lstStyle>
          <a:p>
            <a:fld id="{7524B1A0-31DB-4A51-900F-F92B1E880757}" type="datetimeFigureOut">
              <a:rPr lang="en-US" smtClean="0"/>
              <a:t>5/3/2013</a:t>
            </a:fld>
            <a:endParaRPr lang="en-US"/>
          </a:p>
        </p:txBody>
      </p:sp>
      <p:sp>
        <p:nvSpPr>
          <p:cNvPr id="5" name="Footer Placeholder 4"/>
          <p:cNvSpPr>
            <a:spLocks noGrp="1"/>
          </p:cNvSpPr>
          <p:nvPr>
            <p:ph type="ftr" sz="quarter" idx="3"/>
          </p:nvPr>
        </p:nvSpPr>
        <p:spPr>
          <a:xfrm>
            <a:off x="1809749" y="6543676"/>
            <a:ext cx="4086225" cy="247650"/>
          </a:xfrm>
          <a:prstGeom prst="rect">
            <a:avLst/>
          </a:prstGeom>
        </p:spPr>
        <p:txBody>
          <a:bodyPr vert="horz" lIns="91440" tIns="45720" rIns="91440" bIns="45720" rtlCol="0" anchor="ctr">
            <a:normAutofit/>
          </a:bodyPr>
          <a:lstStyle>
            <a:lvl1pPr algn="l">
              <a:defRPr sz="1000" b="1" i="1">
                <a:solidFill>
                  <a:schemeClr val="tx1">
                    <a:alpha val="65000"/>
                  </a:schemeClr>
                </a:solidFill>
              </a:defRPr>
            </a:lvl1pPr>
          </a:lstStyle>
          <a:p>
            <a:endParaRPr lang="en-US"/>
          </a:p>
        </p:txBody>
      </p:sp>
      <p:sp>
        <p:nvSpPr>
          <p:cNvPr id="6" name="Slide Number Placeholder 5"/>
          <p:cNvSpPr>
            <a:spLocks noGrp="1"/>
          </p:cNvSpPr>
          <p:nvPr>
            <p:ph type="sldNum" sz="quarter" idx="4"/>
          </p:nvPr>
        </p:nvSpPr>
        <p:spPr>
          <a:xfrm>
            <a:off x="7886700" y="6543676"/>
            <a:ext cx="876300" cy="247650"/>
          </a:xfrm>
          <a:prstGeom prst="rect">
            <a:avLst/>
          </a:prstGeom>
        </p:spPr>
        <p:txBody>
          <a:bodyPr vert="horz" lIns="91440" tIns="45720" rIns="91440" bIns="45720" rtlCol="0" anchor="ctr">
            <a:normAutofit/>
          </a:bodyPr>
          <a:lstStyle>
            <a:lvl1pPr algn="r">
              <a:defRPr sz="1000" b="1">
                <a:solidFill>
                  <a:schemeClr val="tx1">
                    <a:alpha val="65000"/>
                  </a:schemeClr>
                </a:solidFill>
              </a:defRPr>
            </a:lvl1pPr>
          </a:lstStyle>
          <a:p>
            <a:fld id="{A7ED1096-8C4E-431A-AD3A-D0D3920449B9}"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ts val="400"/>
        </a:spcBef>
        <a:buNone/>
        <a:defRPr sz="4000" b="0" kern="1200" cap="none" spc="0" baseline="0">
          <a:solidFill>
            <a:schemeClr val="tx1"/>
          </a:solidFill>
          <a:latin typeface="+mj-lt"/>
          <a:ea typeface="+mj-ea"/>
          <a:cs typeface="Tunga" pitchFamily="2"/>
        </a:defRPr>
      </a:lvl1pPr>
    </p:titleStyle>
    <p:bodyStyle>
      <a:lvl1pPr marL="0" indent="0" algn="l" defTabSz="914400" rtl="0" eaLnBrk="1" latinLnBrk="0" hangingPunct="1">
        <a:spcBef>
          <a:spcPts val="1200"/>
        </a:spcBef>
        <a:spcAft>
          <a:spcPts val="0"/>
        </a:spcAft>
        <a:buClr>
          <a:schemeClr val="accent5"/>
        </a:buClr>
        <a:buFont typeface="Arial" pitchFamily="34" charset="0"/>
        <a:buNone/>
        <a:defRPr sz="1800" b="0" i="0" kern="1200" cap="none" spc="30" baseline="0">
          <a:solidFill>
            <a:schemeClr val="tx1"/>
          </a:solidFill>
          <a:latin typeface="+mn-lt"/>
          <a:ea typeface="+mn-ea"/>
          <a:cs typeface="Tahoma" pitchFamily="34" charset="0"/>
        </a:defRPr>
      </a:lvl1pPr>
      <a:lvl2pPr marL="171450" indent="-171450"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Tahoma" pitchFamily="34" charset="0"/>
        </a:defRPr>
      </a:lvl2pPr>
      <a:lvl3pPr marL="344488" indent="-165100"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Tahoma" pitchFamily="34" charset="0"/>
        </a:defRPr>
      </a:lvl3pPr>
      <a:lvl4pPr marL="517525" indent="-169863"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Tahoma" pitchFamily="34" charset="0"/>
        </a:defRPr>
      </a:lvl4pPr>
      <a:lvl5pPr marL="688975" indent="-173038"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Tahoma" pitchFamily="34" charset="0"/>
        </a:defRPr>
      </a:lvl5pPr>
      <a:lvl6pPr marL="868680"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6pPr>
      <a:lvl7pPr marL="1069848"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7pPr>
      <a:lvl8pPr marL="1243584"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8pPr>
      <a:lvl9pPr marL="1408176"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US" dirty="0" smtClean="0"/>
              <a:t>Segregation and Racism in America</a:t>
            </a:r>
            <a:endParaRPr lang="en-US" dirty="0"/>
          </a:p>
        </p:txBody>
      </p:sp>
      <p:sp>
        <p:nvSpPr>
          <p:cNvPr id="2" name="Title 1"/>
          <p:cNvSpPr>
            <a:spLocks noGrp="1"/>
          </p:cNvSpPr>
          <p:nvPr>
            <p:ph type="title"/>
          </p:nvPr>
        </p:nvSpPr>
        <p:spPr/>
        <p:txBody>
          <a:bodyPr/>
          <a:lstStyle/>
          <a:p>
            <a:r>
              <a:rPr lang="en-US" dirty="0" smtClean="0"/>
              <a:t>THE JIM CROW ERA</a:t>
            </a:r>
            <a:endParaRPr lang="en-US" dirty="0"/>
          </a:p>
        </p:txBody>
      </p:sp>
    </p:spTree>
    <p:extLst>
      <p:ext uri="{BB962C8B-B14F-4D97-AF65-F5344CB8AC3E}">
        <p14:creationId xmlns:p14="http://schemas.microsoft.com/office/powerpoint/2010/main" val="183428580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a:xfrm>
            <a:off x="76200" y="1066800"/>
            <a:ext cx="9067800" cy="5791200"/>
          </a:xfrm>
        </p:spPr>
        <p:txBody>
          <a:bodyPr>
            <a:normAutofit lnSpcReduction="10000"/>
          </a:bodyPr>
          <a:lstStyle/>
          <a:p>
            <a:pPr>
              <a:spcBef>
                <a:spcPts val="0"/>
              </a:spcBef>
            </a:pPr>
            <a:r>
              <a:rPr lang="en-US" sz="2000" b="1" dirty="0" smtClean="0">
                <a:solidFill>
                  <a:srgbClr val="FFC000"/>
                </a:solidFill>
              </a:rPr>
              <a:t>Jim Crow </a:t>
            </a:r>
            <a:r>
              <a:rPr lang="en-US" sz="2000" b="1" dirty="0">
                <a:solidFill>
                  <a:srgbClr val="FFC000"/>
                </a:solidFill>
              </a:rPr>
              <a:t>Examples</a:t>
            </a:r>
            <a:r>
              <a:rPr lang="en-US" sz="2000" b="1" dirty="0" smtClean="0">
                <a:solidFill>
                  <a:srgbClr val="FFC000"/>
                </a:solidFill>
              </a:rPr>
              <a:t>: </a:t>
            </a:r>
          </a:p>
          <a:p>
            <a:pPr>
              <a:spcBef>
                <a:spcPts val="0"/>
              </a:spcBef>
            </a:pPr>
            <a:r>
              <a:rPr lang="en-US" sz="2000" b="1" dirty="0" smtClean="0">
                <a:solidFill>
                  <a:srgbClr val="FFC000"/>
                </a:solidFill>
              </a:rPr>
              <a:t>Intermarriage</a:t>
            </a:r>
            <a:r>
              <a:rPr lang="en-US" sz="2000" b="1" dirty="0">
                <a:solidFill>
                  <a:srgbClr val="FFC000"/>
                </a:solidFill>
              </a:rPr>
              <a:t>: </a:t>
            </a:r>
            <a:r>
              <a:rPr lang="en-US" sz="2000" b="1" dirty="0"/>
              <a:t>The marriage of a person of Caucasian blood with a Negro, Mongolian, Malay, or Hindu shall be null and void. </a:t>
            </a:r>
            <a:r>
              <a:rPr lang="en-US" sz="2000" b="1" dirty="0" smtClean="0"/>
              <a:t>Arizona</a:t>
            </a:r>
          </a:p>
          <a:p>
            <a:pPr>
              <a:spcBef>
                <a:spcPts val="0"/>
              </a:spcBef>
            </a:pPr>
            <a:r>
              <a:rPr lang="en-US" sz="2000" b="1" dirty="0">
                <a:solidFill>
                  <a:srgbClr val="FFC000"/>
                </a:solidFill>
              </a:rPr>
              <a:t>Cohabitation:</a:t>
            </a:r>
            <a:r>
              <a:rPr lang="en-US" sz="2000" b="1" dirty="0"/>
              <a:t> Any negro man and white woman, or any white man and negro woman, who are not married to each other, who shall habitually live in and occupy in the nighttime the same room shall each be punished by imprisonment not exceeding twelve (12) months, or by fine not exceeding five hundred ($500.00) dollars. </a:t>
            </a:r>
            <a:r>
              <a:rPr lang="en-US" sz="2000" b="1" dirty="0" smtClean="0"/>
              <a:t>Florida</a:t>
            </a:r>
          </a:p>
          <a:p>
            <a:pPr>
              <a:spcBef>
                <a:spcPts val="0"/>
              </a:spcBef>
            </a:pPr>
            <a:r>
              <a:rPr lang="en-US" sz="2000" b="1" dirty="0">
                <a:solidFill>
                  <a:srgbClr val="FFC000"/>
                </a:solidFill>
              </a:rPr>
              <a:t>Barbers:</a:t>
            </a:r>
            <a:r>
              <a:rPr lang="en-US" sz="2000" b="1" dirty="0"/>
              <a:t> No colored barber shall serve as a barber [to] white women or girls. </a:t>
            </a:r>
            <a:r>
              <a:rPr lang="en-US" sz="2000" b="1" i="1" dirty="0"/>
              <a:t>Georgia</a:t>
            </a:r>
            <a:endParaRPr lang="en-US" sz="2000" b="1" dirty="0"/>
          </a:p>
          <a:p>
            <a:pPr>
              <a:spcBef>
                <a:spcPts val="0"/>
              </a:spcBef>
            </a:pPr>
            <a:r>
              <a:rPr lang="en-US" sz="2000" b="1" dirty="0">
                <a:solidFill>
                  <a:srgbClr val="FFC000"/>
                </a:solidFill>
              </a:rPr>
              <a:t>Burial: </a:t>
            </a:r>
            <a:r>
              <a:rPr lang="en-US" sz="2000" b="1" dirty="0"/>
              <a:t>The officer in charge shall not bury, or allow to be buried, any colored persons upon ground set apart or used for the burial of white persons. </a:t>
            </a:r>
            <a:r>
              <a:rPr lang="en-US" sz="2000" b="1" i="1" dirty="0"/>
              <a:t>Georgia</a:t>
            </a:r>
            <a:endParaRPr lang="en-US" sz="2000" b="1" dirty="0"/>
          </a:p>
          <a:p>
            <a:endParaRPr lang="en-US" sz="2000" dirty="0"/>
          </a:p>
          <a:p>
            <a:pPr algn="ctr"/>
            <a:r>
              <a:rPr lang="en-US" sz="2400" dirty="0" smtClean="0">
                <a:solidFill>
                  <a:srgbClr val="FFFF00"/>
                </a:solidFill>
              </a:rPr>
              <a:t>What </a:t>
            </a:r>
            <a:r>
              <a:rPr lang="en-US" sz="2400" dirty="0" smtClean="0">
                <a:solidFill>
                  <a:srgbClr val="FFFF00"/>
                </a:solidFill>
              </a:rPr>
              <a:t>does this say about the nation?</a:t>
            </a:r>
          </a:p>
          <a:p>
            <a:pPr algn="ctr">
              <a:spcBef>
                <a:spcPts val="0"/>
              </a:spcBef>
            </a:pPr>
            <a:r>
              <a:rPr lang="en-US" sz="2400" dirty="0" smtClean="0">
                <a:solidFill>
                  <a:srgbClr val="FFFF00"/>
                </a:solidFill>
              </a:rPr>
              <a:t>Are </a:t>
            </a:r>
            <a:r>
              <a:rPr lang="en-US" sz="2400" dirty="0" smtClean="0">
                <a:solidFill>
                  <a:srgbClr val="FFFF00"/>
                </a:solidFill>
              </a:rPr>
              <a:t>these beliefs held around the </a:t>
            </a:r>
          </a:p>
          <a:p>
            <a:pPr algn="ctr">
              <a:spcBef>
                <a:spcPts val="0"/>
              </a:spcBef>
            </a:pPr>
            <a:r>
              <a:rPr lang="en-US" sz="2400" dirty="0" smtClean="0">
                <a:solidFill>
                  <a:srgbClr val="FFFF00"/>
                </a:solidFill>
              </a:rPr>
              <a:t>country or in specific areas?</a:t>
            </a:r>
          </a:p>
          <a:p>
            <a:pPr algn="ctr"/>
            <a:r>
              <a:rPr lang="en-US" sz="2400" dirty="0" smtClean="0">
                <a:solidFill>
                  <a:srgbClr val="FFFF00"/>
                </a:solidFill>
              </a:rPr>
              <a:t>How </a:t>
            </a:r>
            <a:r>
              <a:rPr lang="en-US" sz="2400" dirty="0" smtClean="0">
                <a:solidFill>
                  <a:srgbClr val="FFFF00"/>
                </a:solidFill>
              </a:rPr>
              <a:t>are these laws used?  What is their purpose?</a:t>
            </a:r>
            <a:endParaRPr lang="en-US" sz="2400" dirty="0">
              <a:solidFill>
                <a:srgbClr val="FFFF00"/>
              </a:solidFill>
            </a:endParaRPr>
          </a:p>
        </p:txBody>
      </p:sp>
      <p:sp>
        <p:nvSpPr>
          <p:cNvPr id="3" name="Title 2"/>
          <p:cNvSpPr>
            <a:spLocks noGrp="1"/>
          </p:cNvSpPr>
          <p:nvPr>
            <p:ph type="title"/>
          </p:nvPr>
        </p:nvSpPr>
        <p:spPr>
          <a:xfrm>
            <a:off x="381000" y="381000"/>
            <a:ext cx="7680960" cy="685800"/>
          </a:xfrm>
        </p:spPr>
        <p:txBody>
          <a:bodyPr>
            <a:normAutofit fontScale="90000"/>
          </a:bodyPr>
          <a:lstStyle/>
          <a:p>
            <a:r>
              <a:rPr lang="en-US" dirty="0" smtClean="0"/>
              <a:t>DO NOW:  Let’s Take a Look…</a:t>
            </a:r>
            <a:endParaRPr lang="en-US" dirty="0"/>
          </a:p>
        </p:txBody>
      </p:sp>
    </p:spTree>
    <p:extLst>
      <p:ext uri="{BB962C8B-B14F-4D97-AF65-F5344CB8AC3E}">
        <p14:creationId xmlns:p14="http://schemas.microsoft.com/office/powerpoint/2010/main" val="310760919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a:xfrm>
            <a:off x="228600" y="1463040"/>
            <a:ext cx="8763000" cy="5242560"/>
          </a:xfrm>
        </p:spPr>
        <p:txBody>
          <a:bodyPr>
            <a:normAutofit/>
          </a:bodyPr>
          <a:lstStyle/>
          <a:p>
            <a:r>
              <a:rPr lang="en-US" sz="2400" b="1" u="sng" dirty="0" smtClean="0">
                <a:solidFill>
                  <a:srgbClr val="FFC000"/>
                </a:solidFill>
              </a:rPr>
              <a:t>FOURTEENTH AMENDMENT (1868)</a:t>
            </a:r>
          </a:p>
          <a:p>
            <a:pPr marL="457200" lvl="1" indent="-285750"/>
            <a:r>
              <a:rPr lang="en-US" sz="2400" dirty="0" smtClean="0">
                <a:solidFill>
                  <a:srgbClr val="FFC000"/>
                </a:solidFill>
              </a:rPr>
              <a:t>Citizenship Clause</a:t>
            </a:r>
          </a:p>
          <a:p>
            <a:pPr marL="457200" lvl="1" indent="-285750"/>
            <a:r>
              <a:rPr lang="en-US" sz="2400" dirty="0" smtClean="0"/>
              <a:t>Due Process Clause- </a:t>
            </a:r>
            <a:r>
              <a:rPr lang="en-US" sz="2400" dirty="0">
                <a:solidFill>
                  <a:srgbClr val="FFC000"/>
                </a:solidFill>
              </a:rPr>
              <a:t>prohibits</a:t>
            </a:r>
            <a:r>
              <a:rPr lang="en-US" sz="2400" dirty="0"/>
              <a:t> state and local </a:t>
            </a:r>
            <a:r>
              <a:rPr lang="en-US" sz="2400" dirty="0">
                <a:solidFill>
                  <a:srgbClr val="FFC000"/>
                </a:solidFill>
              </a:rPr>
              <a:t>governments from depriving persons of life, liberty, or property</a:t>
            </a:r>
            <a:r>
              <a:rPr lang="en-US" sz="2400" dirty="0"/>
              <a:t> without certain steps being taken to ensure fairness.</a:t>
            </a:r>
            <a:endParaRPr lang="en-US" sz="2400" dirty="0" smtClean="0"/>
          </a:p>
          <a:p>
            <a:pPr marL="457200" lvl="1" indent="-285750"/>
            <a:r>
              <a:rPr lang="en-US" sz="2400" dirty="0" smtClean="0">
                <a:solidFill>
                  <a:srgbClr val="FFC000"/>
                </a:solidFill>
              </a:rPr>
              <a:t>Equal </a:t>
            </a:r>
            <a:r>
              <a:rPr lang="en-US" sz="2400" dirty="0">
                <a:solidFill>
                  <a:srgbClr val="FFC000"/>
                </a:solidFill>
              </a:rPr>
              <a:t>Protection Clause</a:t>
            </a:r>
            <a:r>
              <a:rPr lang="en-US" sz="2400" dirty="0"/>
              <a:t>-</a:t>
            </a:r>
            <a:r>
              <a:rPr lang="en-US" sz="2400" dirty="0">
                <a:solidFill>
                  <a:srgbClr val="FFC000"/>
                </a:solidFill>
              </a:rPr>
              <a:t>requires</a:t>
            </a:r>
            <a:r>
              <a:rPr lang="en-US" sz="2400" dirty="0"/>
              <a:t> each </a:t>
            </a:r>
            <a:r>
              <a:rPr lang="en-US" sz="2400" dirty="0">
                <a:solidFill>
                  <a:srgbClr val="FFC000"/>
                </a:solidFill>
              </a:rPr>
              <a:t>state to provide equal protection </a:t>
            </a:r>
            <a:r>
              <a:rPr lang="en-US" sz="2400" dirty="0"/>
              <a:t>under the law to all people within its </a:t>
            </a:r>
            <a:r>
              <a:rPr lang="en-US" sz="2400" dirty="0" smtClean="0"/>
              <a:t>jurisdiction</a:t>
            </a:r>
            <a:r>
              <a:rPr lang="en-US" sz="2400" dirty="0" smtClean="0"/>
              <a:t>.</a:t>
            </a:r>
            <a:endParaRPr lang="en-US" sz="2000" dirty="0"/>
          </a:p>
          <a:p>
            <a:r>
              <a:rPr lang="en-US" sz="2400" b="1" u="sng" dirty="0" smtClean="0">
                <a:solidFill>
                  <a:srgbClr val="FFC000"/>
                </a:solidFill>
              </a:rPr>
              <a:t>PLESSY VS. FERGUSON (1896)</a:t>
            </a:r>
          </a:p>
          <a:p>
            <a:pPr marL="457200" lvl="1" indent="-285750"/>
            <a:r>
              <a:rPr lang="en-US" sz="2000" dirty="0" smtClean="0"/>
              <a:t>Louisiana passed a law requiring railroads to provide </a:t>
            </a:r>
            <a:r>
              <a:rPr lang="en-US" sz="2000" dirty="0" smtClean="0">
                <a:solidFill>
                  <a:srgbClr val="FFC000"/>
                </a:solidFill>
              </a:rPr>
              <a:t>“equal but separate accommodations</a:t>
            </a:r>
            <a:r>
              <a:rPr lang="en-US" sz="2000" dirty="0" smtClean="0"/>
              <a:t> for the white and colored races”</a:t>
            </a:r>
          </a:p>
          <a:p>
            <a:pPr marL="457200" lvl="1" indent="-285750"/>
            <a:r>
              <a:rPr lang="en-US" sz="2000" dirty="0" smtClean="0"/>
              <a:t>1896- Supreme court ruled this law did not violate the 14</a:t>
            </a:r>
            <a:r>
              <a:rPr lang="en-US" sz="2000" baseline="30000" dirty="0" smtClean="0"/>
              <a:t>th</a:t>
            </a:r>
            <a:r>
              <a:rPr lang="en-US" sz="2000" dirty="0" smtClean="0"/>
              <a:t> Amendment.</a:t>
            </a:r>
          </a:p>
          <a:p>
            <a:pPr marL="457200" lvl="1" indent="-285750"/>
            <a:r>
              <a:rPr lang="en-US" sz="2000" dirty="0" smtClean="0"/>
              <a:t>UPHOLDS </a:t>
            </a:r>
            <a:r>
              <a:rPr lang="en-US" sz="2000" b="1" dirty="0" smtClean="0"/>
              <a:t>SEPARATE BUT EQUAL.</a:t>
            </a:r>
            <a:endParaRPr lang="en-US" sz="2000" b="1" dirty="0"/>
          </a:p>
        </p:txBody>
      </p:sp>
      <p:sp>
        <p:nvSpPr>
          <p:cNvPr id="3" name="Title 2"/>
          <p:cNvSpPr>
            <a:spLocks noGrp="1"/>
          </p:cNvSpPr>
          <p:nvPr>
            <p:ph type="title"/>
          </p:nvPr>
        </p:nvSpPr>
        <p:spPr/>
        <p:txBody>
          <a:bodyPr/>
          <a:lstStyle/>
          <a:p>
            <a:r>
              <a:rPr lang="en-US" b="1" dirty="0" smtClean="0">
                <a:solidFill>
                  <a:srgbClr val="FFC000"/>
                </a:solidFill>
              </a:rPr>
              <a:t>Where did it all begin?</a:t>
            </a:r>
            <a:endParaRPr lang="en-US" b="1" dirty="0">
              <a:solidFill>
                <a:srgbClr val="FFC000"/>
              </a:solidFill>
            </a:endParaRPr>
          </a:p>
        </p:txBody>
      </p:sp>
    </p:spTree>
    <p:extLst>
      <p:ext uri="{BB962C8B-B14F-4D97-AF65-F5344CB8AC3E}">
        <p14:creationId xmlns:p14="http://schemas.microsoft.com/office/powerpoint/2010/main" val="279277646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a:xfrm>
            <a:off x="152400" y="1371600"/>
            <a:ext cx="7818334" cy="4724400"/>
          </a:xfrm>
        </p:spPr>
        <p:txBody>
          <a:bodyPr>
            <a:normAutofit/>
          </a:bodyPr>
          <a:lstStyle/>
          <a:p>
            <a:pPr algn="ctr"/>
            <a:r>
              <a:rPr lang="en-US" sz="2000" i="1" dirty="0"/>
              <a:t>"Come listen all you galls and boys,</a:t>
            </a:r>
            <a:br>
              <a:rPr lang="en-US" sz="2000" i="1" dirty="0"/>
            </a:br>
            <a:r>
              <a:rPr lang="en-US" sz="2000" i="1" dirty="0"/>
              <a:t>I'm going to sing a little song,</a:t>
            </a:r>
            <a:br>
              <a:rPr lang="en-US" sz="2000" i="1" dirty="0"/>
            </a:br>
            <a:r>
              <a:rPr lang="en-US" sz="2000" i="1" dirty="0"/>
              <a:t>My name is Jim Crow.</a:t>
            </a:r>
            <a:br>
              <a:rPr lang="en-US" sz="2000" i="1" dirty="0"/>
            </a:br>
            <a:r>
              <a:rPr lang="en-US" sz="2000" i="1" dirty="0" err="1"/>
              <a:t>Weel</a:t>
            </a:r>
            <a:r>
              <a:rPr lang="en-US" sz="2000" i="1" dirty="0"/>
              <a:t> about and turn about and do </a:t>
            </a:r>
            <a:r>
              <a:rPr lang="en-US" sz="2000" i="1" dirty="0" err="1"/>
              <a:t>jis</a:t>
            </a:r>
            <a:r>
              <a:rPr lang="en-US" sz="2000" i="1" dirty="0"/>
              <a:t> so,</a:t>
            </a:r>
            <a:br>
              <a:rPr lang="en-US" sz="2000" i="1" dirty="0"/>
            </a:br>
            <a:r>
              <a:rPr lang="en-US" sz="2000" i="1" dirty="0" err="1"/>
              <a:t>Eb'ry</a:t>
            </a:r>
            <a:r>
              <a:rPr lang="en-US" sz="2000" i="1" dirty="0"/>
              <a:t> time I </a:t>
            </a:r>
            <a:r>
              <a:rPr lang="en-US" sz="2000" i="1" dirty="0" err="1"/>
              <a:t>weel</a:t>
            </a:r>
            <a:r>
              <a:rPr lang="en-US" sz="2000" i="1" dirty="0"/>
              <a:t> about I jump Jim Crow</a:t>
            </a:r>
            <a:r>
              <a:rPr lang="en-US" sz="2000" i="1" dirty="0" smtClean="0"/>
              <a:t>.“</a:t>
            </a:r>
          </a:p>
          <a:p>
            <a:pPr algn="ctr"/>
            <a:r>
              <a:rPr lang="en-US" sz="2000" b="1" dirty="0" smtClean="0"/>
              <a:t>- The song and dance of Rice, “black face”</a:t>
            </a:r>
          </a:p>
          <a:p>
            <a:pPr algn="ctr"/>
            <a:endParaRPr lang="en-US" sz="2000" i="1" dirty="0"/>
          </a:p>
          <a:p>
            <a:pPr algn="ctr"/>
            <a:endParaRPr lang="en-US" sz="2000" i="1" dirty="0" smtClean="0"/>
          </a:p>
          <a:p>
            <a:pPr algn="ctr"/>
            <a:endParaRPr lang="en-US" dirty="0" smtClean="0"/>
          </a:p>
          <a:p>
            <a:pPr algn="ctr"/>
            <a:endParaRPr lang="en-US" dirty="0"/>
          </a:p>
          <a:p>
            <a:pPr>
              <a:spcBef>
                <a:spcPts val="0"/>
              </a:spcBef>
            </a:pPr>
            <a:r>
              <a:rPr lang="en-US" dirty="0" smtClean="0">
                <a:solidFill>
                  <a:srgbClr val="FFC000"/>
                </a:solidFill>
              </a:rPr>
              <a:t>A white actor in black face portraying an African </a:t>
            </a:r>
          </a:p>
          <a:p>
            <a:pPr>
              <a:spcBef>
                <a:spcPts val="0"/>
              </a:spcBef>
            </a:pPr>
            <a:r>
              <a:rPr lang="en-US" dirty="0" smtClean="0">
                <a:solidFill>
                  <a:srgbClr val="FFC000"/>
                </a:solidFill>
              </a:rPr>
              <a:t>American; h</a:t>
            </a:r>
            <a:r>
              <a:rPr lang="en-US" dirty="0" smtClean="0">
                <a:solidFill>
                  <a:srgbClr val="FFC000"/>
                </a:solidFill>
              </a:rPr>
              <a:t>ighly </a:t>
            </a:r>
            <a:r>
              <a:rPr lang="en-US" dirty="0" smtClean="0">
                <a:solidFill>
                  <a:srgbClr val="FFC000"/>
                </a:solidFill>
              </a:rPr>
              <a:t>stereotypical and exaggerated </a:t>
            </a:r>
          </a:p>
          <a:p>
            <a:pPr>
              <a:spcBef>
                <a:spcPts val="0"/>
              </a:spcBef>
            </a:pPr>
            <a:r>
              <a:rPr lang="en-US" dirty="0" smtClean="0">
                <a:solidFill>
                  <a:srgbClr val="FFC000"/>
                </a:solidFill>
              </a:rPr>
              <a:t>Black figure that was subject to white humor.</a:t>
            </a:r>
            <a:endParaRPr lang="en-US" dirty="0">
              <a:solidFill>
                <a:srgbClr val="FFC000"/>
              </a:solidFill>
            </a:endParaRPr>
          </a:p>
        </p:txBody>
      </p:sp>
      <p:sp>
        <p:nvSpPr>
          <p:cNvPr id="3" name="Title 2"/>
          <p:cNvSpPr>
            <a:spLocks noGrp="1"/>
          </p:cNvSpPr>
          <p:nvPr>
            <p:ph type="title"/>
          </p:nvPr>
        </p:nvSpPr>
        <p:spPr/>
        <p:txBody>
          <a:bodyPr/>
          <a:lstStyle/>
          <a:p>
            <a:r>
              <a:rPr lang="en-US" b="1" dirty="0" smtClean="0">
                <a:solidFill>
                  <a:srgbClr val="FFC000"/>
                </a:solidFill>
              </a:rPr>
              <a:t>Who is “Jim Crow”?</a:t>
            </a:r>
            <a:endParaRPr lang="en-US" b="1" dirty="0">
              <a:solidFill>
                <a:srgbClr val="FFC00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3572740"/>
            <a:ext cx="1209675" cy="1247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05600" y="381000"/>
            <a:ext cx="2076450" cy="289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22273" y="3572740"/>
            <a:ext cx="1866900" cy="31952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10400" y="3886200"/>
            <a:ext cx="1920668" cy="23638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5359448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ormAutofit/>
          </a:bodyPr>
          <a:lstStyle/>
          <a:p>
            <a:pPr marL="285750" indent="-285750">
              <a:buFont typeface="Arial" pitchFamily="34" charset="0"/>
              <a:buChar char="•"/>
            </a:pPr>
            <a:r>
              <a:rPr lang="en-US" sz="2000" b="1" dirty="0" smtClean="0">
                <a:solidFill>
                  <a:srgbClr val="FFC000"/>
                </a:solidFill>
              </a:rPr>
              <a:t>Series of </a:t>
            </a:r>
            <a:r>
              <a:rPr lang="en-US" sz="2000" dirty="0" smtClean="0"/>
              <a:t>states</a:t>
            </a:r>
            <a:r>
              <a:rPr lang="en-US" sz="2000" b="1" dirty="0" smtClean="0">
                <a:solidFill>
                  <a:srgbClr val="FFC000"/>
                </a:solidFill>
              </a:rPr>
              <a:t>’ laws passed throughout the nation </a:t>
            </a:r>
            <a:r>
              <a:rPr lang="en-US" sz="2000" dirty="0" smtClean="0"/>
              <a:t>(most notably in the South) </a:t>
            </a:r>
            <a:r>
              <a:rPr lang="en-US" sz="2000" b="1" dirty="0" smtClean="0">
                <a:solidFill>
                  <a:srgbClr val="FFC000"/>
                </a:solidFill>
              </a:rPr>
              <a:t>aimed at separating the races</a:t>
            </a:r>
            <a:r>
              <a:rPr lang="en-US" sz="2000" dirty="0" smtClean="0"/>
              <a:t>.</a:t>
            </a:r>
          </a:p>
          <a:p>
            <a:pPr marL="285750" indent="-285750">
              <a:buFont typeface="Arial" pitchFamily="34" charset="0"/>
              <a:buChar char="•"/>
            </a:pPr>
            <a:endParaRPr lang="en-US" sz="2000" dirty="0"/>
          </a:p>
          <a:p>
            <a:pPr marL="285750" indent="-285750">
              <a:buFont typeface="Arial" pitchFamily="34" charset="0"/>
              <a:buChar char="•"/>
            </a:pPr>
            <a:r>
              <a:rPr lang="en-US" sz="2000" dirty="0" smtClean="0"/>
              <a:t>Separate facilities provided were </a:t>
            </a:r>
            <a:r>
              <a:rPr lang="en-US" sz="2000" u="sng" dirty="0" smtClean="0"/>
              <a:t>always</a:t>
            </a:r>
            <a:r>
              <a:rPr lang="en-US" sz="2000" dirty="0" smtClean="0"/>
              <a:t> inferior, sometimes absolutely horrific.</a:t>
            </a:r>
            <a:endParaRPr lang="en-US" sz="2000" dirty="0"/>
          </a:p>
        </p:txBody>
      </p:sp>
      <p:sp>
        <p:nvSpPr>
          <p:cNvPr id="3" name="Title 2"/>
          <p:cNvSpPr>
            <a:spLocks noGrp="1"/>
          </p:cNvSpPr>
          <p:nvPr>
            <p:ph type="title"/>
          </p:nvPr>
        </p:nvSpPr>
        <p:spPr/>
        <p:txBody>
          <a:bodyPr/>
          <a:lstStyle/>
          <a:p>
            <a:r>
              <a:rPr lang="en-US" dirty="0" smtClean="0">
                <a:solidFill>
                  <a:srgbClr val="FFC000"/>
                </a:solidFill>
              </a:rPr>
              <a:t>What are Jim Crow Laws?</a:t>
            </a:r>
            <a:endParaRPr lang="en-US" dirty="0">
              <a:solidFill>
                <a:srgbClr val="FFC000"/>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2160" y="4267200"/>
            <a:ext cx="3627120" cy="2355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3710" y="3682710"/>
            <a:ext cx="2838450" cy="923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715" y="3507798"/>
            <a:ext cx="2609850" cy="3114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42126" y="4606635"/>
            <a:ext cx="2699004" cy="213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0351376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endParaRPr lang="en-US" dirty="0"/>
          </a:p>
        </p:txBody>
      </p:sp>
      <p:sp>
        <p:nvSpPr>
          <p:cNvPr id="3" name="Title 2"/>
          <p:cNvSpPr>
            <a:spLocks noGrp="1"/>
          </p:cNvSpPr>
          <p:nvPr>
            <p:ph type="title"/>
          </p:nvPr>
        </p:nvSpPr>
        <p:spPr/>
        <p:txBody>
          <a:bodyPr/>
          <a:lstStyle/>
          <a:p>
            <a:r>
              <a:rPr lang="en-US" dirty="0" smtClean="0"/>
              <a:t>Education</a:t>
            </a:r>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109" y="1371600"/>
            <a:ext cx="8686800" cy="538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179438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ormAutofit/>
          </a:bodyPr>
          <a:lstStyle/>
          <a:p>
            <a:pPr algn="ctr"/>
            <a:r>
              <a:rPr lang="en-US" sz="2400" i="1" dirty="0" smtClean="0">
                <a:solidFill>
                  <a:srgbClr val="FFC000"/>
                </a:solidFill>
              </a:rPr>
              <a:t>Will you be granted the right to vote?</a:t>
            </a:r>
          </a:p>
          <a:p>
            <a:r>
              <a:rPr lang="en-US" b="1" dirty="0" smtClean="0">
                <a:solidFill>
                  <a:srgbClr val="FFC000"/>
                </a:solidFill>
              </a:rPr>
              <a:t>Process:</a:t>
            </a:r>
          </a:p>
          <a:p>
            <a:pPr marL="342900" indent="-342900">
              <a:buAutoNum type="arabicPeriod"/>
            </a:pPr>
            <a:r>
              <a:rPr lang="en-US" dirty="0" smtClean="0"/>
              <a:t>Take off work to go </a:t>
            </a:r>
            <a:r>
              <a:rPr lang="en-US" b="1" dirty="0" smtClean="0">
                <a:solidFill>
                  <a:srgbClr val="FFC000"/>
                </a:solidFill>
              </a:rPr>
              <a:t>register</a:t>
            </a:r>
            <a:r>
              <a:rPr lang="en-US" dirty="0" smtClean="0"/>
              <a:t>, potentially get fired. (Bosses who did not fire were harassed)</a:t>
            </a:r>
          </a:p>
          <a:p>
            <a:pPr marL="342900" indent="-342900">
              <a:buAutoNum type="arabicPeriod"/>
            </a:pPr>
            <a:r>
              <a:rPr lang="en-US" b="1" dirty="0" smtClean="0">
                <a:solidFill>
                  <a:srgbClr val="FFC000"/>
                </a:solidFill>
              </a:rPr>
              <a:t>Fill out </a:t>
            </a:r>
            <a:r>
              <a:rPr lang="en-US" b="1" dirty="0">
                <a:solidFill>
                  <a:srgbClr val="FFC000"/>
                </a:solidFill>
              </a:rPr>
              <a:t>an application</a:t>
            </a:r>
            <a:r>
              <a:rPr lang="en-US" dirty="0"/>
              <a:t> form, </a:t>
            </a:r>
            <a:r>
              <a:rPr lang="en-US" dirty="0" smtClean="0"/>
              <a:t>oaths </a:t>
            </a:r>
            <a:r>
              <a:rPr lang="en-US" dirty="0"/>
              <a:t>you had to take were </a:t>
            </a:r>
            <a:r>
              <a:rPr lang="en-US" b="1" dirty="0">
                <a:solidFill>
                  <a:srgbClr val="FFC000"/>
                </a:solidFill>
              </a:rPr>
              <a:t>four pages long</a:t>
            </a:r>
            <a:r>
              <a:rPr lang="en-US" dirty="0"/>
              <a:t>. </a:t>
            </a:r>
            <a:r>
              <a:rPr lang="en-US" dirty="0" smtClean="0"/>
              <a:t>You </a:t>
            </a:r>
            <a:r>
              <a:rPr lang="en-US" dirty="0"/>
              <a:t>had to swear that your answers to every single question were true under penalty of </a:t>
            </a:r>
            <a:r>
              <a:rPr lang="en-US" dirty="0" smtClean="0"/>
              <a:t>perjury…the </a:t>
            </a:r>
            <a:r>
              <a:rPr lang="en-US" dirty="0"/>
              <a:t>information you entered on the form would be passed on to the </a:t>
            </a:r>
            <a:r>
              <a:rPr lang="en-US" dirty="0" smtClean="0"/>
              <a:t>KKK</a:t>
            </a:r>
            <a:r>
              <a:rPr lang="en-US" dirty="0"/>
              <a:t>. </a:t>
            </a:r>
            <a:endParaRPr lang="en-US" dirty="0" smtClean="0"/>
          </a:p>
          <a:p>
            <a:pPr marL="342900" indent="-342900">
              <a:buAutoNum type="arabicPeriod"/>
            </a:pPr>
            <a:r>
              <a:rPr lang="en-US" b="1" dirty="0" smtClean="0">
                <a:solidFill>
                  <a:srgbClr val="FFC000"/>
                </a:solidFill>
              </a:rPr>
              <a:t>Pass the literacy test</a:t>
            </a:r>
            <a:r>
              <a:rPr lang="en-US" dirty="0" smtClean="0"/>
              <a:t>.</a:t>
            </a:r>
          </a:p>
          <a:p>
            <a:pPr marL="342900" indent="-342900">
              <a:buAutoNum type="arabicPeriod"/>
            </a:pPr>
            <a:r>
              <a:rPr lang="en-US" dirty="0" smtClean="0"/>
              <a:t>If you pass and make it past these levels, you will be hunted down by the KKK and often lynched.</a:t>
            </a:r>
          </a:p>
          <a:p>
            <a:endParaRPr lang="en-US" dirty="0" smtClean="0"/>
          </a:p>
        </p:txBody>
      </p:sp>
      <p:sp>
        <p:nvSpPr>
          <p:cNvPr id="3" name="Title 2"/>
          <p:cNvSpPr>
            <a:spLocks noGrp="1"/>
          </p:cNvSpPr>
          <p:nvPr>
            <p:ph type="title"/>
          </p:nvPr>
        </p:nvSpPr>
        <p:spPr/>
        <p:txBody>
          <a:bodyPr/>
          <a:lstStyle/>
          <a:p>
            <a:r>
              <a:rPr lang="en-US" dirty="0" smtClean="0"/>
              <a:t>Take the Test…</a:t>
            </a:r>
            <a:endParaRPr lang="en-US" dirty="0"/>
          </a:p>
        </p:txBody>
      </p:sp>
    </p:spTree>
    <p:extLst>
      <p:ext uri="{BB962C8B-B14F-4D97-AF65-F5344CB8AC3E}">
        <p14:creationId xmlns:p14="http://schemas.microsoft.com/office/powerpoint/2010/main" val="372758027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endParaRPr lang="en-US" dirty="0"/>
          </a:p>
        </p:txBody>
      </p:sp>
      <p:sp>
        <p:nvSpPr>
          <p:cNvPr id="3" name="Title 2"/>
          <p:cNvSpPr>
            <a:spLocks noGrp="1"/>
          </p:cNvSpPr>
          <p:nvPr>
            <p:ph type="title"/>
          </p:nvPr>
        </p:nvSpPr>
        <p:spPr/>
        <p:txBody>
          <a:bodyPr/>
          <a:lstStyle/>
          <a:p>
            <a:endParaRPr lang="en-US"/>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0945" y="6927"/>
            <a:ext cx="8659091" cy="71838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0520091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ylar">
  <a:themeElements>
    <a:clrScheme name="Mylar">
      <a:dk1>
        <a:srgbClr val="000000"/>
      </a:dk1>
      <a:lt1>
        <a:srgbClr val="FFFFFF"/>
      </a:lt1>
      <a:dk2>
        <a:srgbClr val="656162"/>
      </a:dk2>
      <a:lt2>
        <a:srgbClr val="E0DACC"/>
      </a:lt2>
      <a:accent1>
        <a:srgbClr val="4A5A7A"/>
      </a:accent1>
      <a:accent2>
        <a:srgbClr val="F7BD40"/>
      </a:accent2>
      <a:accent3>
        <a:srgbClr val="975C00"/>
      </a:accent3>
      <a:accent4>
        <a:srgbClr val="754D41"/>
      </a:accent4>
      <a:accent5>
        <a:srgbClr val="838995"/>
      </a:accent5>
      <a:accent6>
        <a:srgbClr val="687B66"/>
      </a:accent6>
      <a:hlink>
        <a:srgbClr val="B5740B"/>
      </a:hlink>
      <a:folHlink>
        <a:srgbClr val="7483A0"/>
      </a:folHlink>
    </a:clrScheme>
    <a:fontScheme name="Mylar">
      <a:majorFont>
        <a:latin typeface="Corbel"/>
        <a:ea typeface=""/>
        <a:cs typeface=""/>
        <a:font script="Jpan" typeface="HGｺﾞｼｯｸM"/>
        <a:font script="Hang" typeface="맑은 고딕"/>
        <a:font script="Hans" typeface="华文楷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맑은 고딕"/>
        <a:font script="Hans" typeface="华文楷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ylar">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effectStyle>
        <a:effectStyle>
          <a:effectLst>
            <a:innerShdw blurRad="50800" dist="25400" dir="13500000">
              <a:srgbClr val="000000">
                <a:alpha val="75000"/>
              </a:srgbClr>
            </a:innerShdw>
            <a:outerShdw blurRad="50800" dist="25400" dir="5400000" rotWithShape="0">
              <a:srgbClr val="000000">
                <a:alpha val="50000"/>
              </a:srgbClr>
            </a:outerShdw>
          </a:effectLst>
          <a:scene3d>
            <a:camera prst="orthographicFront">
              <a:rot lat="0" lon="0" rev="0"/>
            </a:camera>
            <a:lightRig rig="threePt" dir="tl"/>
          </a:scene3d>
          <a:sp3d prstMaterial="dkEdge">
            <a:bevelT w="25400" h="508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tint val="100000"/>
                <a:shade val="30000"/>
                <a:alpha val="100000"/>
                <a:satMod val="255000"/>
                <a:lumMod val="100000"/>
              </a:schemeClr>
            </a:gs>
          </a:gsLst>
          <a:path path="circle">
            <a:fillToRect l="50000" t="-80000" r="50000" b="180000"/>
          </a:path>
        </a:gradFill>
        <a:blipFill rotWithShape="1">
          <a:blip xmlns:r="http://schemas.openxmlformats.org/officeDocument/2006/relationships" r:embed="rId1">
            <a:duotone>
              <a:schemeClr val="phClr">
                <a:lumMod val="80000"/>
              </a:schemeClr>
              <a:schemeClr val="phClr">
                <a:tint val="50000"/>
                <a:lumMod val="15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TC101790491[[fn=Mylar]]</Template>
  <TotalTime>660</TotalTime>
  <Words>464</Words>
  <Application>Microsoft Office PowerPoint</Application>
  <PresentationFormat>On-screen Show (4:3)</PresentationFormat>
  <Paragraphs>44</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Mylar</vt:lpstr>
      <vt:lpstr>THE JIM CROW ERA</vt:lpstr>
      <vt:lpstr>DO NOW:  Let’s Take a Look…</vt:lpstr>
      <vt:lpstr>Where did it all begin?</vt:lpstr>
      <vt:lpstr>Who is “Jim Crow”?</vt:lpstr>
      <vt:lpstr>What are Jim Crow Laws?</vt:lpstr>
      <vt:lpstr>Education</vt:lpstr>
      <vt:lpstr>Take the Test…</vt:lpstr>
      <vt:lpstr>PowerPoint Presentation</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Victoria Raab</dc:creator>
  <cp:lastModifiedBy>Thea Jane Garcia</cp:lastModifiedBy>
  <cp:revision>14</cp:revision>
  <dcterms:created xsi:type="dcterms:W3CDTF">2011-05-12T21:31:32Z</dcterms:created>
  <dcterms:modified xsi:type="dcterms:W3CDTF">2013-05-03T20:45:03Z</dcterms:modified>
</cp:coreProperties>
</file>