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1" r:id="rId5"/>
    <p:sldId id="263" r:id="rId6"/>
    <p:sldId id="264" r:id="rId7"/>
    <p:sldId id="262" r:id="rId8"/>
    <p:sldId id="266" r:id="rId9"/>
    <p:sldId id="275" r:id="rId10"/>
    <p:sldId id="269" r:id="rId11"/>
    <p:sldId id="277" r:id="rId12"/>
    <p:sldId id="273" r:id="rId13"/>
    <p:sldId id="278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D0BE94-FCA8-F946-A496-305BAD73E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788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C75B54-10F7-1749-8B35-E4440050E39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AA1A09-965A-EB4F-964D-E1C952798759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0130C0-F08D-B548-9D59-37E667687098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A8C0E6-9364-6840-9B44-8DD42631A702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E7BB6-50B7-1046-8BCC-3A8F85CE643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76292F-0B6A-DE4E-B8F1-8F2AC6DE72DA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EE6AF4-F4AA-994A-875E-C78D9F3557E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94016-5905-2249-BAB1-1E47E4D8E39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91BC61-9F53-5C4B-B282-E84F17560C43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7B0A7A-63D4-994A-B4EC-0D3D8D2B9CE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F6EF39-C5B5-C54C-8037-4DD27495D54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D19CC8-6BDB-FE49-88B2-B200350DFC4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FE3191-6155-4C4F-B2B6-77A44938B37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28FDFB-600E-6D4A-B2D8-79F8304183A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816EC-A8B9-DB4A-A77A-A5E24D892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2224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440D4-A340-4747-9462-4F7B939FB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02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62884-281C-9848-B497-6D670FA6F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99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92992-FDEF-8847-95D5-BEF02D82B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316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E739-5F61-9246-8DE8-BAFB91BA1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43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CA114-C9A5-2B41-BC39-CC0CCE60D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70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D5EB0-40C0-2043-B47E-5602A84EF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87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4CA4D-6BB5-DA4F-804B-DB4CDA22D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724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19700-B054-754C-9E88-B6EE871A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23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26D7-7FA2-454D-B893-50C3DDA81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59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6605D-6D9B-A34F-BC46-8AA862B61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655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50AB16-DA35-E844-8A6E-073091486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badi MT Condensed Extra Bold" charset="0"/>
                <a:ea typeface="ＭＳ Ｐゴシック" charset="0"/>
                <a:cs typeface="Abadi MT Condensed Extra Bold" charset="0"/>
              </a:rPr>
              <a:t>The Reagan Years 1981-1989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30053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9620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2541588" y="73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19138" y="5808663"/>
            <a:ext cx="81105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Easily defeats liberal </a:t>
            </a:r>
            <a:r>
              <a:rPr lang="en-US" b="1"/>
              <a:t>Walter Mondale, Geraldine Ferraro </a:t>
            </a:r>
          </a:p>
          <a:p>
            <a:r>
              <a:rPr lang="en-US"/>
              <a:t>Becomes 1st female major party VP candidate.</a:t>
            </a:r>
          </a:p>
        </p:txBody>
      </p:sp>
      <p:pic>
        <p:nvPicPr>
          <p:cNvPr id="4096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1752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1911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FP - World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Events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5410200" cy="51054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Reagan Doctrine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- US to provide military and economic aid to “freedom fighters” to aggressively fight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communist governments 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in any Third World country </a:t>
            </a:r>
          </a:p>
          <a:p>
            <a:pPr eaLnBrk="1" hangingPunct="1"/>
            <a:r>
              <a:rPr lang="ja-JP" altLang="en-US" sz="2000" b="1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Rollback</a:t>
            </a:r>
            <a:r>
              <a:rPr lang="ja-JP" altLang="en-US" sz="2000" b="1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replaces 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Containment</a:t>
            </a:r>
            <a:endParaRPr lang="en-US" sz="20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Beirut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barracks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bombing 1983 - 241 US soldiers killed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Reagan pulled out (criticized by neo-cons)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Invasion of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Grenada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1983 -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tiny island pop. less than 100,000 (2 days later)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Bombing of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Libya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in 1986 in response to terrorist bombing of a Berlin disco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Helvetica" charset="0"/>
                <a:ea typeface="ＭＳ Ｐゴシック" charset="0"/>
                <a:cs typeface="ＭＳ Ｐゴシック" charset="0"/>
              </a:rPr>
              <a:t>When our citizens are attacked or abused anywhere in the world on the direct orders of hostile regimes, we will respond so long as I'm in this office.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 - Reagan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1" y="228600"/>
            <a:ext cx="117221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 descr="http://www.whale.to/c/u64q7kg3mar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209800"/>
            <a:ext cx="3635566" cy="2438400"/>
          </a:xfrm>
          <a:prstGeom prst="rect">
            <a:avLst/>
          </a:prstGeom>
          <a:noFill/>
        </p:spPr>
      </p:pic>
      <p:pic>
        <p:nvPicPr>
          <p:cNvPr id="6148" name="Picture 4" descr="U.S. soldiers with captive citizens of Grenada, a predominantly Black, socialist-led country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800600"/>
            <a:ext cx="2667000" cy="1908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enemy of my enemy is my friend?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191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381000" y="5657672"/>
            <a:ext cx="8382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The Reagan administration supports and arms Iraq </a:t>
            </a:r>
          </a:p>
          <a:p>
            <a:r>
              <a:rPr lang="en-US" dirty="0"/>
              <a:t>in its war with Iran in the </a:t>
            </a:r>
            <a:r>
              <a:rPr lang="en-US" dirty="0" smtClean="0"/>
              <a:t>early 1980s &amp; funded future Taliban leaders in Afghanistan vs. USSR.</a:t>
            </a:r>
            <a:endParaRPr lang="en-US" dirty="0"/>
          </a:p>
        </p:txBody>
      </p:sp>
      <p:pic>
        <p:nvPicPr>
          <p:cNvPr id="512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581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513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Iran-Contra Scandal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" y="1066800"/>
            <a:ext cx="560705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1979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– Sandinistas oust dictator Somoza in Nicaragua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Reagan Doctrine: fund “Contras” – mercenaries to oust Sandinistas and Marxist rebels in El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Salvador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Boland Amendment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1985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1986 - Secretly sold weapons to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Iran in exchange for 3 hostages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and funneled profits illegally to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Contras”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 Nicaragua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I Don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t recall.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- Reagan = </a:t>
            </a:r>
            <a:r>
              <a:rPr lang="ja-JP" altLang="en-US" sz="24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b="1" dirty="0">
                <a:latin typeface="Arial" charset="0"/>
                <a:ea typeface="ＭＳ Ｐゴシック" charset="0"/>
                <a:cs typeface="ＭＳ Ｐゴシック" charset="0"/>
              </a:rPr>
              <a:t>Teflon President</a:t>
            </a:r>
            <a:r>
              <a:rPr lang="ja-JP" altLang="en-US" sz="2400" b="1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4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Approval ratings drop to 36% &amp; Republicans lose control of Senate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124200"/>
            <a:ext cx="173708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124200"/>
            <a:ext cx="1677268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143000"/>
            <a:ext cx="2895600" cy="1901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8600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Foreign Policy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132" y="838200"/>
            <a:ext cx="5929068" cy="37338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Hard-line anti-communist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USSR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Evil Empire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0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Cold War = Good vs.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Evil Right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vs.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Wrong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Gorbachev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1985 introduces 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glasnost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perestroika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Reagan &amp; Gorbachev summit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meetings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INF Treaty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&amp; 1988 Moscow Summit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Berlin Wall “falls” in 1989 &amp; USSR collapse official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by 1991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58873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3200400"/>
            <a:ext cx="265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“Mr. Gorbachev tear down this wall!”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297938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66536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-26988" y="228600"/>
            <a:ext cx="7772401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4038600" cy="5562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B-Movie Actor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President of SAG from 1947-1952 &amp; had to testify for HUAC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Married: Jane Wyman </a:t>
            </a:r>
          </a:p>
          <a:p>
            <a:pPr eaLnBrk="1" hangingPunct="1">
              <a:buFontTx/>
              <a:buNone/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	&amp; Nancy Davis, 2 kids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Still the only U.S. President to have been divorced </a:t>
            </a:r>
          </a:p>
          <a:p>
            <a:pPr eaLnBrk="1" hangingPunct="1">
              <a:buFontTx/>
              <a:buNone/>
            </a:pP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18716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226536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673850" y="5153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52800"/>
            <a:ext cx="24066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197350" y="46434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29718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3657600" y="6400800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Nancy </a:t>
            </a:r>
            <a:r>
              <a:rPr lang="ja-JP" altLang="en-US"/>
              <a:t>“</a:t>
            </a:r>
            <a:r>
              <a:rPr lang="en-US" altLang="ja-JP"/>
              <a:t>Just say no!</a:t>
            </a:r>
            <a:r>
              <a:rPr lang="ja-JP" altLang="en-US"/>
              <a:t>”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Governor of California 1967-1975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Republican (Democrat in younger years - left when JFK elected over Nixon)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Send the welfare bums back to work.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m going to clean up the mess at Berkeley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Pro-life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but signed abortion bill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Law and Order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Pro-Capital punishment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22860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1980 Election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“Morning in America”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64770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Reagan platform: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Lower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taxes 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Taxpayer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s Revolt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 - CA Prop. 13 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(Howard Jarvis)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Anti-busing &amp; Affirmative Action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UC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Regents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v. Bakke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(1978)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Deregulation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anti-abortion, anti-ERA, pro-school prayer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State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s rights - reduced government spending 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– promised a balanced budget</a:t>
            </a:r>
            <a:endParaRPr lang="en-US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Increased defense spending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Carter was blamed for recession and Iran-Hostage Crisis 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Are you better off than you were four years ago?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38862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30480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334963" y="1612900"/>
            <a:ext cx="3938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V.P. George H.W. Bush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2743200"/>
            <a:ext cx="2286000" cy="2135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923236"/>
            <a:ext cx="184785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763000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457200" y="6172200"/>
            <a:ext cx="819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How did Reagan break the Democratic New Deal coalition?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685800" y="5257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709613" y="5299075"/>
            <a:ext cx="80629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Republicans gain control of Senate for 1st time since 1954</a:t>
            </a:r>
          </a:p>
          <a:p>
            <a:r>
              <a:rPr lang="en-US"/>
              <a:t>And gain 33 seats in the House?</a:t>
            </a: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2667000" y="15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1905000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1895475" y="-31750"/>
            <a:ext cx="358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 </a:t>
            </a:r>
            <a:r>
              <a:rPr lang="ja-JP" altLang="en-US"/>
              <a:t>“</a:t>
            </a:r>
            <a:r>
              <a:rPr lang="en-US" altLang="ja-JP"/>
              <a:t>Reagan Revolution</a:t>
            </a:r>
            <a:r>
              <a:rPr lang="ja-JP" altLang="en-US"/>
              <a:t>”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Reagan “Revolution”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Coalition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7772400" cy="411480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Christian conservatives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- 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Moral Majority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>
                <a:latin typeface="Arial" charset="0"/>
                <a:ea typeface="ＭＳ Ｐゴシック" charset="0"/>
                <a:cs typeface="ＭＳ Ｐゴシック" charset="0"/>
              </a:rPr>
              <a:t>Christian Coalition</a:t>
            </a:r>
            <a:r>
              <a:rPr lang="ja-JP" alt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Support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Televangelists: Jim Bakker, Oral Roberts, Pat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Robertson. Anti-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secular humanism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Left</a:t>
            </a: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2. Neoconservatives - </a:t>
            </a:r>
            <a:r>
              <a:rPr lang="ja-JP" alt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Neo-cons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 &amp; “Hawks” – Cheney, Rumsfeld, Gingrich, Paul Wolfowitz, Richard </a:t>
            </a:r>
            <a:r>
              <a:rPr lang="en-US" altLang="ja-JP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Perle</a:t>
            </a:r>
            <a:endParaRPr lang="en-US" altLang="ja-JP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3. 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Corporate Elites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- Wealthy business leaders</a:t>
            </a: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4. 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Libertarians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(conservative populists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20871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599" y="3276600"/>
            <a:ext cx="225839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5791200" y="6246813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895600" y="6248400"/>
            <a:ext cx="166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Pat Robertson</a:t>
            </a: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533400" y="6248400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Jerry </a:t>
            </a:r>
            <a:r>
              <a:rPr lang="en-US" sz="1800" dirty="0" err="1"/>
              <a:t>Falwell</a:t>
            </a:r>
            <a:endParaRPr lang="en-US" sz="180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667000" cy="19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0"/>
            <a:ext cx="2743200" cy="14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6467500"/>
            <a:ext cx="163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Newt Gingrich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3352800"/>
            <a:ext cx="1396746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5410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1st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Term 1981-1985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5029200" cy="5715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Oldest elected president (69 - 73 in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84)</a:t>
            </a:r>
          </a:p>
          <a:p>
            <a:pPr eaLnBrk="1" hangingPunct="1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"Government is not the solution to our problems; government is the problem.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 Problem?</a:t>
            </a:r>
            <a:endParaRPr lang="en-US" altLang="ja-JP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Assassination attempt by March, 1981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Restored confidence &amp; a feeling of the Ike years - 1950s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“The Great Communicator” –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Charismatic </a:t>
            </a:r>
            <a:endParaRPr lang="en-US" sz="20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Hands-off president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“Surround yourself with the best people you can find, delegate authority, and don't interfere.”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“I have left orders to be awakened at any time in case of national emergency, even if I’m in a cabinet meeting.”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Critics accused him of “acting” the role of president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8169275" y="2943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98272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158859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7015803" y="60198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John </a:t>
            </a:r>
            <a:r>
              <a:rPr lang="en-US" sz="1800" dirty="0" err="1" smtClean="0"/>
              <a:t>Hinkley</a:t>
            </a:r>
            <a:r>
              <a:rPr lang="en-US" sz="1800" dirty="0" smtClean="0"/>
              <a:t> Jr</a:t>
            </a:r>
            <a:r>
              <a:rPr lang="en-US" sz="1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733800"/>
            <a:ext cx="1966452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Reaganomics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6553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Supply-Side</a:t>
            </a:r>
            <a:r>
              <a:rPr lang="ja-JP" alt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Economics 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- tax cuts to the wealthy - trickle-down theory - similar to Mellon during Coolidge and Hoover admin.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Tax cuts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: corporate taxes, capital gains tax, inheritance taxes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Top income levels cut 28%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Cut $40 billion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- food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stamps, student loans, and public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transportation, welfare, LBJ social programs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BUT Increased Defense spending 40% from 1981-1985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"Peace through Strength</a:t>
            </a:r>
            <a:r>
              <a:rPr lang="ja-JP" alt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SDI - </a:t>
            </a:r>
            <a:r>
              <a:rPr lang="ja-JP" alt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Star Wars</a:t>
            </a:r>
            <a:r>
              <a:rPr lang="ja-JP" alt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 speech March 1983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Early crisis - 11% unemployment by 1982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Tax Cuts + Increased defense spending = Extreme 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national debt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- more in 8 years than all of the previous presidents combined $900 billion to 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$2.7 trillion “Voodoo Economics” – Bush 1980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Recovery by mid-1984 - end of inflation - </a:t>
            </a:r>
            <a:r>
              <a:rPr lang="ja-JP" alt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Yuppies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 - 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Greed is good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0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Widening gap between rich and the poor</a:t>
            </a:r>
            <a:endParaRPr lang="en-US" sz="20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67987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24200"/>
            <a:ext cx="2057400" cy="304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48400" y="6248400"/>
            <a:ext cx="2660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dirty="0"/>
              <a:t>“</a:t>
            </a:r>
            <a:r>
              <a:rPr lang="en-US" altLang="ja-JP" sz="1800" dirty="0"/>
              <a:t>Peacekeeper Missiles</a:t>
            </a:r>
            <a:r>
              <a:rPr lang="ja-JP" altLang="en-US" sz="1800" dirty="0"/>
              <a:t>”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4320"/>
            <a:ext cx="7924800" cy="607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37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Deregulation &amp; Conservative Supreme Court</a:t>
            </a:r>
            <a:endParaRPr lang="en-US" sz="32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59436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Deregulation of Savings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and loan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Loosened mergers and takeover restrictions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Cut auto emission and safety regulations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Cut EPA funding and rolled back environmental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protections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SUPREME COURT:</a:t>
            </a:r>
          </a:p>
          <a:p>
            <a:pPr eaLnBrk="1" hangingPunct="1"/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Sandra Day O</a:t>
            </a:r>
            <a:r>
              <a:rPr lang="ja-JP" alt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Conner 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- 1st woman in 1981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Antonin Scalia (most conservative today)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William Rehnquist as Chief Justice</a:t>
            </a:r>
          </a:p>
          <a:p>
            <a:pPr eaLnBrk="1" hangingPunct="1"/>
            <a:r>
              <a:rPr lang="en-US" sz="2000" smtClean="0">
                <a:latin typeface="Arial" charset="0"/>
                <a:ea typeface="ＭＳ Ｐゴシック" charset="0"/>
                <a:cs typeface="ＭＳ Ｐゴシック" charset="0"/>
              </a:rPr>
              <a:t>Senate Rejection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of Robert Bork ‘87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Anthony Kennedy (moderate swing voter)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276932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1676400" cy="216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1605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2971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956" y="4800600"/>
            <a:ext cx="27397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946</Words>
  <Application>Microsoft Office PowerPoint</Application>
  <PresentationFormat>On-screen Show (4:3)</PresentationFormat>
  <Paragraphs>115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 Presentation</vt:lpstr>
      <vt:lpstr>The Reagan Years 1981-1989</vt:lpstr>
      <vt:lpstr>Background</vt:lpstr>
      <vt:lpstr>Governor of California 1967-1975</vt:lpstr>
      <vt:lpstr>1980 Election “Morning in America”</vt:lpstr>
      <vt:lpstr>Slide 5</vt:lpstr>
      <vt:lpstr>Reagan “Revolution” Coalition</vt:lpstr>
      <vt:lpstr>1st Term 1981-1985</vt:lpstr>
      <vt:lpstr>“Reaganomics”</vt:lpstr>
      <vt:lpstr>Deregulation &amp; Conservative Supreme Court</vt:lpstr>
      <vt:lpstr>Slide 10</vt:lpstr>
      <vt:lpstr>FP - World Events</vt:lpstr>
      <vt:lpstr>The enemy of my enemy is my friend?</vt:lpstr>
      <vt:lpstr>Iran-Contra Scandal</vt:lpstr>
      <vt:lpstr>Foreign Policy</vt:lpstr>
    </vt:vector>
  </TitlesOfParts>
  <Company>Andy Owens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Reagan Years 1981-1989</dc:title>
  <dc:creator>Andy Owens</dc:creator>
  <cp:lastModifiedBy>HS Teacher</cp:lastModifiedBy>
  <cp:revision>36</cp:revision>
  <dcterms:created xsi:type="dcterms:W3CDTF">2008-04-24T00:42:42Z</dcterms:created>
  <dcterms:modified xsi:type="dcterms:W3CDTF">2014-04-25T15:26:16Z</dcterms:modified>
</cp:coreProperties>
</file>