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221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8D25A-6E61-4AA9-97C6-A48D67F5304D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100C0-9359-4EEC-9DFA-F8C6ABECE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88E46-1575-41FA-A2DD-7F5FA57D5159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591C7-8813-4594-B22E-C4818850CB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256B6-3149-4844-915B-5F994AD9321B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1B5E7-F284-4A12-B7BB-90FBA5499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4BBB6-5A2D-46BE-96EA-256AC7369895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D185D-8954-4418-AFDD-E3301AB3B4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84704-2838-4113-90FE-F1F4214844D9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19EDD-C34A-4F33-942C-C2EBDE2A4C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605EF-F652-4D63-80E9-A7D57813C50D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31331-AE42-4D88-8D41-DF2CE06D2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F7C53-7266-44A3-8A69-1C65DDB3B60C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0F037-AFCD-4720-A4F6-D305EC6F5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32DBA-BF53-4686-A019-59F6A4142DE4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64F7C-CE37-42B7-B083-24679C328D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52DB9-E657-4EB9-A5AD-CCEEDD0948CA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E3A3F-E4EE-44FB-BE28-EA1E273C2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3F8E2-20EA-4986-987F-C36B4E4F55B9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57735-C912-4B3C-94E4-8A782BDAA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F3348-023F-4609-B6C8-25F48416C6ED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F1BD6-5E66-4810-B25D-7B47C0BF8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2FB7DB-65BF-4296-B547-0867EB81C36F}" type="datetimeFigureOut">
              <a:rPr lang="en-US"/>
              <a:pPr>
                <a:defRPr/>
              </a:pPr>
              <a:t>11/4/2009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21678D-6DB4-4E9E-9EE4-628E3327B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Ch. 3 Key Issue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Why do migrants face obstacles?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Migrants have difficulty getting permission to enter other countries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They face hostility from local citizens once they arrive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Immigration laws restrict the number of legal immigrants entering the U.S.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mtClean="0"/>
              <a:t>Europe and the Middle East- workers migrate temporarily to perform menial jobs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990600" y="457200"/>
            <a:ext cx="6858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/>
              <a:t>Obstacles for Migrants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Ch. 3 Key Issue 4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Why do people migrate within a country?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Interregional migration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Migration between rural and urban regions</a:t>
            </a:r>
          </a:p>
          <a:p>
            <a:pPr lvl="1">
              <a:buFont typeface="Arial" charset="0"/>
              <a:buNone/>
            </a:pPr>
            <a:r>
              <a:rPr lang="en-US" smtClean="0"/>
              <a:t>(country to city)</a:t>
            </a:r>
          </a:p>
          <a:p>
            <a:pPr lvl="1">
              <a:buFont typeface="Arial" charset="0"/>
              <a:buNone/>
            </a:pPr>
            <a:r>
              <a:rPr lang="en-US" smtClean="0"/>
              <a:t>* Was important in settling the frontier of the U.S., Russia and Brazil</a:t>
            </a:r>
          </a:p>
          <a:p>
            <a:pPr lvl="1"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71588" y="1600200"/>
            <a:ext cx="6600825" cy="4525963"/>
          </a:xfrm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U.S. Interregional Migration, </a:t>
            </a:r>
            <a:r>
              <a:rPr lang="en-US" sz="3800" smtClean="0"/>
              <a:t>1995</a:t>
            </a:r>
            <a:endParaRPr 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U.S. Interregional Migration, 2003</a:t>
            </a:r>
          </a:p>
        </p:txBody>
      </p:sp>
      <p:pic>
        <p:nvPicPr>
          <p:cNvPr id="1843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71588" y="1600200"/>
            <a:ext cx="6600825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Intraregional Migration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From older cities to suburbs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Persists today because of differences among regions of a country in economic conditions, climate and other environmental factors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Most important intraregional trends- from rural to urban areas within less developed countries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From cities to suburbs within more developed countries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Intraregional Migration in the U.S.</a:t>
            </a:r>
          </a:p>
        </p:txBody>
      </p:sp>
      <p:pic>
        <p:nvPicPr>
          <p:cNvPr id="20482" name="Picture 1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93938" y="1600200"/>
            <a:ext cx="4556125" cy="4525963"/>
          </a:xfrm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838200" y="5943600"/>
            <a:ext cx="7315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8050" indent="-908050"/>
            <a:r>
              <a:rPr lang="en-US">
                <a:latin typeface="Calibri" pitchFamily="34" charset="0"/>
              </a:rPr>
              <a:t>Fig. 3-14: Average annual migration among urban, suburban, and rural areas in the  U.S.  during the 1990s.  The largest flow was from central cities to suburbs.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Questions on the same binder paper with your notes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Write 5 level 1 questions</a:t>
            </a:r>
          </a:p>
          <a:p>
            <a:r>
              <a:rPr lang="en-US" smtClean="0"/>
              <a:t>Write 2 level 2 questions</a:t>
            </a:r>
          </a:p>
          <a:p>
            <a:r>
              <a:rPr lang="en-US" smtClean="0"/>
              <a:t>Write 2 level 3 questions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198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Office Theme</vt:lpstr>
      <vt:lpstr>Ch. 3 Key Issue 3</vt:lpstr>
      <vt:lpstr>Slide 2</vt:lpstr>
      <vt:lpstr>Ch. 3 Key Issue 4</vt:lpstr>
      <vt:lpstr>Interregional migration</vt:lpstr>
      <vt:lpstr>U.S. Interregional Migration, 1995</vt:lpstr>
      <vt:lpstr>U.S. Interregional Migration, 2003</vt:lpstr>
      <vt:lpstr>Intraregional Migration </vt:lpstr>
      <vt:lpstr>Intraregional Migration in the U.S.</vt:lpstr>
      <vt:lpstr>Questions on the same binder paper with your notes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3 Key Issue 3</dc:title>
  <dc:creator>Heather</dc:creator>
  <cp:lastModifiedBy>Duenise L. Shute</cp:lastModifiedBy>
  <cp:revision>3</cp:revision>
  <dcterms:created xsi:type="dcterms:W3CDTF">2009-11-03T23:15:48Z</dcterms:created>
  <dcterms:modified xsi:type="dcterms:W3CDTF">2009-11-04T16:27:23Z</dcterms:modified>
</cp:coreProperties>
</file>