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4231-CA0C-412C-92B0-FBA57149531F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8B9E-9E90-4F85-902D-C1895F6B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61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4231-CA0C-412C-92B0-FBA57149531F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8B9E-9E90-4F85-902D-C1895F6B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03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4231-CA0C-412C-92B0-FBA57149531F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8B9E-9E90-4F85-902D-C1895F6B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684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4231-CA0C-412C-92B0-FBA57149531F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8B9E-9E90-4F85-902D-C1895F6B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95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4231-CA0C-412C-92B0-FBA57149531F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8B9E-9E90-4F85-902D-C1895F6B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83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4231-CA0C-412C-92B0-FBA57149531F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8B9E-9E90-4F85-902D-C1895F6B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4231-CA0C-412C-92B0-FBA57149531F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8B9E-9E90-4F85-902D-C1895F6B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2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4231-CA0C-412C-92B0-FBA57149531F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8B9E-9E90-4F85-902D-C1895F6B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61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4231-CA0C-412C-92B0-FBA57149531F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8B9E-9E90-4F85-902D-C1895F6B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09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4231-CA0C-412C-92B0-FBA57149531F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8B9E-9E90-4F85-902D-C1895F6B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924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4231-CA0C-412C-92B0-FBA57149531F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8B9E-9E90-4F85-902D-C1895F6B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31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C4231-CA0C-412C-92B0-FBA57149531F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C8B9E-9E90-4F85-902D-C1895F6B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9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CHASING MAVERICKS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68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THINGS TO KNOW ABOUT FROSTY HESSON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BOTH HIS PARENTS DIED WHEN HE WAS YOUNG</a:t>
            </a:r>
          </a:p>
          <a:p>
            <a:r>
              <a:rPr lang="en-US" dirty="0" smtClean="0"/>
              <a:t>HE </a:t>
            </a:r>
            <a:r>
              <a:rPr lang="en-US" dirty="0" smtClean="0"/>
              <a:t>LOST HIS FIRST WIFE TO A BRAIN ANEURYSM WHILE HIS KIDS WERE STILL YOUNG.</a:t>
            </a:r>
          </a:p>
          <a:p>
            <a:r>
              <a:rPr lang="en-US" dirty="0" smtClean="0"/>
              <a:t>HIS LOST HIS SURROGATE SON JAY FROM DROWNING</a:t>
            </a:r>
          </a:p>
          <a:p>
            <a:r>
              <a:rPr lang="en-US" dirty="0" smtClean="0"/>
              <a:t>HE LOST HIS SECOND WIFE TO CANCER</a:t>
            </a:r>
          </a:p>
          <a:p>
            <a:r>
              <a:rPr lang="en-US" dirty="0" smtClean="0"/>
              <a:t>HE IS NOW ON HIS 3</a:t>
            </a:r>
            <a:r>
              <a:rPr lang="en-US" baseline="30000" dirty="0" smtClean="0"/>
              <a:t>RD</a:t>
            </a:r>
            <a:r>
              <a:rPr lang="en-US" dirty="0" smtClean="0"/>
              <a:t> MARRIAGE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05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FEARS THAT HAUNT JAY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YOU MOST AFRAID OF?</a:t>
            </a:r>
          </a:p>
          <a:p>
            <a:r>
              <a:rPr lang="en-US" dirty="0" smtClean="0"/>
              <a:t>JAY SAID: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 WORRIES THAT HIS MOM WILL NEVER FIND HAPPINESS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 WILL LOSE KIM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 WILL LOSE HIS FATHER FIGURE FROSTY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OPENING THE LETTER THAT HIS DAD SENT HIM.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25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YOU AFRAID OF?</a:t>
            </a:r>
            <a:br>
              <a:rPr lang="en-US" dirty="0" smtClean="0"/>
            </a:br>
            <a:r>
              <a:rPr lang="en-US" dirty="0" smtClean="0"/>
              <a:t>WHAT IS HOLDING YOU BACK?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FAMILY PROBLEMS</a:t>
            </a:r>
          </a:p>
          <a:p>
            <a:r>
              <a:rPr lang="en-US" dirty="0" smtClean="0"/>
              <a:t>ADDICTION</a:t>
            </a:r>
          </a:p>
          <a:p>
            <a:r>
              <a:rPr lang="en-US" dirty="0" smtClean="0"/>
              <a:t>DIVORCE</a:t>
            </a:r>
          </a:p>
          <a:p>
            <a:r>
              <a:rPr lang="en-US" dirty="0" smtClean="0"/>
              <a:t>DEATH</a:t>
            </a:r>
          </a:p>
          <a:p>
            <a:r>
              <a:rPr lang="en-US" dirty="0" smtClean="0"/>
              <a:t>DEPRESSION/ANXIETY</a:t>
            </a:r>
          </a:p>
          <a:p>
            <a:r>
              <a:rPr lang="en-US" dirty="0" smtClean="0"/>
              <a:t>LOW SELF ESTEEM</a:t>
            </a:r>
          </a:p>
          <a:p>
            <a:r>
              <a:rPr lang="en-US" dirty="0" smtClean="0"/>
              <a:t>HEALTH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04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QUICK INTRODUCTION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NAME YOUR FEARS/PROBLEMS AND HOW THEY AFFECT YOU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HOW CAN YOU CONFRONT OR MOVE PAST YOUR FEARS/PROBLEMS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CONCLUSION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137</Words>
  <Application>Microsoft Office PowerPoint</Application>
  <PresentationFormat>On-screen Show 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CHASING MAVERICKS</vt:lpstr>
      <vt:lpstr>SOME THINGS TO KNOW ABOUT FROSTY HESSON</vt:lpstr>
      <vt:lpstr>FEARS THAT HAUNT JAY</vt:lpstr>
      <vt:lpstr>WHAT ARE YOU AFRAID OF? WHAT IS HOLDING YOU BACK?</vt:lpstr>
      <vt:lpstr>ORGANIZATION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CHASING MAVERICKS</dc:title>
  <dc:creator>infosys</dc:creator>
  <cp:lastModifiedBy>infosys</cp:lastModifiedBy>
  <cp:revision>9</cp:revision>
  <dcterms:created xsi:type="dcterms:W3CDTF">2014-04-09T19:01:42Z</dcterms:created>
  <dcterms:modified xsi:type="dcterms:W3CDTF">2014-04-11T18:21:07Z</dcterms:modified>
</cp:coreProperties>
</file>