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6" r:id="rId3"/>
    <p:sldId id="275" r:id="rId4"/>
    <p:sldId id="256" r:id="rId5"/>
    <p:sldId id="266" r:id="rId6"/>
    <p:sldId id="267" r:id="rId7"/>
    <p:sldId id="268" r:id="rId8"/>
    <p:sldId id="269" r:id="rId9"/>
    <p:sldId id="271" r:id="rId10"/>
    <p:sldId id="270" r:id="rId11"/>
    <p:sldId id="272" r:id="rId12"/>
    <p:sldId id="273" r:id="rId13"/>
    <p:sldId id="274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60" d="100"/>
          <a:sy n="160" d="100"/>
        </p:scale>
        <p:origin x="2094" y="19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8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7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40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2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5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7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9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24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52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22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0C842-1BC3-4AF7-9D5D-9A05AEB83562}" type="datetimeFigureOut">
              <a:rPr lang="en-US" smtClean="0"/>
              <a:t>8/15/2014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7CDE6-4E39-42B2-AD5A-FE2236E7B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WRITING MYTHS</a:t>
            </a:r>
            <a:endParaRPr lang="en-US" sz="54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Tricia's\AppData\Local\Microsoft\Windows\Temporary Internet Files\Content.IE5\Q30DDGDO\MC900441523[1].wm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80208"/>
            <a:ext cx="4800600" cy="410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41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334962"/>
          </a:xfrm>
        </p:spPr>
        <p:txBody>
          <a:bodyPr>
            <a:noAutofit/>
          </a:bodyPr>
          <a:lstStyle/>
          <a:p>
            <a:r>
              <a:rPr lang="en-US" sz="5000" b="1" dirty="0" smtClean="0">
                <a:solidFill>
                  <a:schemeClr val="tx2"/>
                </a:solidFill>
              </a:rPr>
              <a:t>The Real Answers</a:t>
            </a:r>
            <a:endParaRPr lang="en-US" sz="5000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38350"/>
              </p:ext>
            </p:extLst>
          </p:nvPr>
        </p:nvGraphicFramePr>
        <p:xfrm>
          <a:off x="533400" y="685799"/>
          <a:ext cx="8229599" cy="62848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7806"/>
                <a:gridCol w="602700"/>
                <a:gridCol w="602700"/>
                <a:gridCol w="1424563"/>
                <a:gridCol w="3451830"/>
              </a:tblGrid>
              <a:tr h="192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WRITING MYTH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TRUE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FALSE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CORRECT ANSWER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WHY? (PPT Notes)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/>
                </a:tc>
              </a:tr>
              <a:tr h="55009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1.  Teens </a:t>
                      </a:r>
                      <a:r>
                        <a:rPr lang="en-US" sz="1000" dirty="0">
                          <a:effectLst/>
                        </a:rPr>
                        <a:t>hate to write.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FALSE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1.Bad </a:t>
                      </a:r>
                      <a:r>
                        <a:rPr lang="en-US" sz="1100" dirty="0">
                          <a:effectLst/>
                        </a:rPr>
                        <a:t>experiences-you are not born hating to write; you grew up telling great stories, which lead to learning to love to write!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584378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2.  Real </a:t>
                      </a:r>
                      <a:r>
                        <a:rPr lang="en-US" sz="1000" dirty="0">
                          <a:effectLst/>
                        </a:rPr>
                        <a:t>writers get it right the first time.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FALSE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2.There are always multiple drafts, even with famous writers.  It is important to keep writing until you say what you mean.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55009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3.  Teens </a:t>
                      </a:r>
                      <a:r>
                        <a:rPr lang="en-US" sz="1000" dirty="0">
                          <a:effectLst/>
                        </a:rPr>
                        <a:t>have nothing interesting to say.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FALSE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3.You </a:t>
                      </a:r>
                      <a:r>
                        <a:rPr lang="en-US" sz="1100" dirty="0">
                          <a:effectLst/>
                        </a:rPr>
                        <a:t>are filled with unique experiences and viewpoints about the world AND you always seem to find something to talk about with friends!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628248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4. You </a:t>
                      </a:r>
                      <a:r>
                        <a:rPr lang="en-US" sz="1000" dirty="0">
                          <a:effectLst/>
                        </a:rPr>
                        <a:t>have to know what you are going to </a:t>
                      </a:r>
                      <a:r>
                        <a:rPr lang="en-US" sz="1000" dirty="0" smtClean="0">
                          <a:effectLst/>
                        </a:rPr>
                        <a:t>say</a:t>
                      </a:r>
                      <a:r>
                        <a:rPr lang="en-US" sz="1000" baseline="0" dirty="0" smtClean="0">
                          <a:effectLst/>
                        </a:rPr>
                        <a:t> </a:t>
                      </a:r>
                      <a:r>
                        <a:rPr lang="en-US" sz="1000" dirty="0" smtClean="0">
                          <a:effectLst/>
                        </a:rPr>
                        <a:t>before </a:t>
                      </a:r>
                      <a:r>
                        <a:rPr lang="en-US" sz="1000" dirty="0">
                          <a:effectLst/>
                        </a:rPr>
                        <a:t>you begin writing.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FALSE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4.Writing </a:t>
                      </a:r>
                      <a:r>
                        <a:rPr lang="en-US" sz="1100" dirty="0">
                          <a:effectLst/>
                        </a:rPr>
                        <a:t>helps you to think; Many writers don’t know what they want to say until after they’ve written MANY pages.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574631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5.</a:t>
                      </a:r>
                      <a:r>
                        <a:rPr lang="en-US" sz="1000" baseline="0" dirty="0" smtClean="0">
                          <a:effectLst/>
                        </a:rPr>
                        <a:t>  </a:t>
                      </a:r>
                      <a:r>
                        <a:rPr lang="en-US" sz="1000" dirty="0" smtClean="0">
                          <a:effectLst/>
                        </a:rPr>
                        <a:t>If </a:t>
                      </a:r>
                      <a:r>
                        <a:rPr lang="en-US" sz="1000" dirty="0">
                          <a:effectLst/>
                        </a:rPr>
                        <a:t>you can’t spell, you can’t write.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FALSE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5.</a:t>
                      </a:r>
                      <a:r>
                        <a:rPr lang="en-US" sz="1100" baseline="0" dirty="0" smtClean="0">
                          <a:effectLst/>
                        </a:rPr>
                        <a:t> </a:t>
                      </a:r>
                      <a:r>
                        <a:rPr lang="en-US" sz="1100" dirty="0" smtClean="0">
                          <a:effectLst/>
                        </a:rPr>
                        <a:t>Good </a:t>
                      </a:r>
                      <a:r>
                        <a:rPr lang="en-US" sz="1100" dirty="0">
                          <a:effectLst/>
                        </a:rPr>
                        <a:t>writers edit and revise many times. Spelling only counts in the final draft. </a:t>
                      </a:r>
                      <a:r>
                        <a:rPr lang="en-US" sz="1100" dirty="0">
                          <a:effectLst/>
                          <a:sym typeface="Wingdings"/>
                        </a:rPr>
                        <a:t>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57950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6.  Writing </a:t>
                      </a:r>
                      <a:r>
                        <a:rPr lang="en-US" sz="1000" dirty="0">
                          <a:effectLst/>
                        </a:rPr>
                        <a:t>is built on one sentence at a time.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FALSE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6. Writing </a:t>
                      </a:r>
                      <a:r>
                        <a:rPr lang="en-US" sz="1100" dirty="0">
                          <a:effectLst/>
                        </a:rPr>
                        <a:t>is made up of words and sentences, BUT it begins first as chunks of ideas to be revised later.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486891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7.  Only </a:t>
                      </a:r>
                      <a:r>
                        <a:rPr lang="en-US" sz="1000" dirty="0">
                          <a:effectLst/>
                        </a:rPr>
                        <a:t>great writers can be creative.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FALSE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7. Different </a:t>
                      </a:r>
                      <a:r>
                        <a:rPr lang="en-US" sz="1100" dirty="0">
                          <a:effectLst/>
                        </a:rPr>
                        <a:t>types of writing: poems, letters, reports, etc. can be written in creative ways.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73711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8.  Good </a:t>
                      </a:r>
                      <a:r>
                        <a:rPr lang="en-US" sz="1000" dirty="0">
                          <a:effectLst/>
                        </a:rPr>
                        <a:t>writers work alone.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FALSE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8. Very </a:t>
                      </a:r>
                      <a:r>
                        <a:rPr lang="en-US" sz="1100" dirty="0">
                          <a:effectLst/>
                        </a:rPr>
                        <a:t>few people actually work alone.  Most writers collaborate with coworkers and peers.  Most students learn to write better by sharing ideas, asking questions, and revising their writing.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55009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9.  You </a:t>
                      </a:r>
                      <a:r>
                        <a:rPr lang="en-US" sz="1000" dirty="0">
                          <a:effectLst/>
                        </a:rPr>
                        <a:t>can spot a good writer at a glance.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FALSE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9. Good </a:t>
                      </a:r>
                      <a:r>
                        <a:rPr lang="en-US" sz="1100" dirty="0">
                          <a:effectLst/>
                        </a:rPr>
                        <a:t>writers come in many forms, they write in many different environments, and they use different techniques.  There is no specific “look” of a good writer.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  <a:tr h="55009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</a:rPr>
                        <a:t>10.  Poor </a:t>
                      </a:r>
                      <a:r>
                        <a:rPr lang="en-US" sz="1000" dirty="0">
                          <a:effectLst/>
                        </a:rPr>
                        <a:t>marks (grades/corrections) make good writers.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FALSE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10. A </a:t>
                      </a:r>
                      <a:r>
                        <a:rPr lang="en-US" sz="1100" dirty="0">
                          <a:effectLst/>
                        </a:rPr>
                        <a:t>marked-up paper does not make for a great writer later.  Writers improve most when they receive feedback about what is good and what needs improvement in their writing.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20" marR="4712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8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Essential Vocabulary</a:t>
            </a:r>
            <a:endParaRPr lang="en-US" sz="5400" dirty="0"/>
          </a:p>
        </p:txBody>
      </p:sp>
      <p:pic>
        <p:nvPicPr>
          <p:cNvPr id="1026" name="Picture 2" descr="C:\Users\GVUser\AppData\Local\Microsoft\Windows\Temporary Internet Files\Content.IE5\3CEJAA3C\MC900384132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9791">
            <a:off x="6055457" y="2109693"/>
            <a:ext cx="3261721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7800" y="2133600"/>
            <a:ext cx="396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Copy the following definitions in the box listed on your handout.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8383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743200"/>
          </a:xfrm>
        </p:spPr>
        <p:txBody>
          <a:bodyPr>
            <a:normAutofit fontScale="90000"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change the form of a verb to indicate person or tense, as in “I am, you are, he/she/it is, they are” and “I was, you were,” etc.</a:t>
            </a:r>
            <a:r>
              <a:rPr lang="en-US" b="1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6400800" cy="762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Conjugate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14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2743200"/>
          </a:xfrm>
        </p:spPr>
        <p:txBody>
          <a:bodyPr>
            <a:normAutofit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a system for naming things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6400800" cy="762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Nomenclature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6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2743200"/>
          </a:xfrm>
        </p:spPr>
        <p:txBody>
          <a:bodyPr>
            <a:normAutofit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arranging words and phrases to build sentences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6400800" cy="762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Syntax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65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2743200"/>
          </a:xfrm>
        </p:spPr>
        <p:txBody>
          <a:bodyPr>
            <a:normAutofit fontScale="90000"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a misplaced modifier, as in “I saw the trailer </a:t>
            </a:r>
            <a:r>
              <a:rPr lang="en-US" b="1" u="sng" dirty="0" smtClean="0"/>
              <a:t>peeking</a:t>
            </a:r>
            <a:r>
              <a:rPr lang="en-US" dirty="0" smtClean="0"/>
              <a:t> through the window.” (</a:t>
            </a:r>
            <a:r>
              <a:rPr lang="en-US" dirty="0" err="1" smtClean="0"/>
              <a:t>Strunk</a:t>
            </a:r>
            <a:r>
              <a:rPr lang="en-US" dirty="0" smtClean="0"/>
              <a:t> &amp; White)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6400800" cy="762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Dangling Participle 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2743200"/>
          </a:xfrm>
        </p:spPr>
        <p:txBody>
          <a:bodyPr>
            <a:normAutofit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the comma before “and” in a series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6400800" cy="762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Oxford </a:t>
            </a:r>
            <a:r>
              <a:rPr lang="en-US" sz="5400" b="1" dirty="0">
                <a:solidFill>
                  <a:schemeClr val="tx2"/>
                </a:solidFill>
              </a:rPr>
              <a:t>C</a:t>
            </a:r>
            <a:r>
              <a:rPr lang="en-US" sz="5400" b="1" dirty="0" smtClean="0">
                <a:solidFill>
                  <a:schemeClr val="tx2"/>
                </a:solidFill>
              </a:rPr>
              <a:t>omma 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66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2743200"/>
          </a:xfrm>
        </p:spPr>
        <p:txBody>
          <a:bodyPr>
            <a:normAutofit fontScale="90000"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Words that are pronounced alike but have different meanings, as “your/you’re,” “to, too, two.”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6400800" cy="762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Homophone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1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905000"/>
            <a:ext cx="7772400" cy="2743200"/>
          </a:xfrm>
        </p:spPr>
        <p:txBody>
          <a:bodyPr>
            <a:normAutofit fontScale="90000"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Literal language means exactly what it says. Figurative language means something other than what it says.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33400"/>
            <a:ext cx="8686800" cy="1143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 </a:t>
            </a:r>
            <a:r>
              <a:rPr lang="en-US" sz="5000" b="1" dirty="0" smtClean="0">
                <a:solidFill>
                  <a:schemeClr val="tx2"/>
                </a:solidFill>
              </a:rPr>
              <a:t>Figurative vs. Literal Language </a:t>
            </a:r>
            <a:endParaRPr lang="en-US" sz="5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5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2743200"/>
          </a:xfrm>
        </p:spPr>
        <p:txBody>
          <a:bodyPr>
            <a:normAutofit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mistaken, poorly chosen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33400"/>
            <a:ext cx="8686800" cy="1143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 Errant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86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2743200"/>
          </a:xfrm>
        </p:spPr>
        <p:txBody>
          <a:bodyPr>
            <a:normAutofit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unclear, confusing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33400"/>
            <a:ext cx="8686800" cy="1143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</a:rPr>
              <a:t> Incoherent 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2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772400" cy="2743200"/>
          </a:xfrm>
        </p:spPr>
        <p:txBody>
          <a:bodyPr>
            <a:normAutofit/>
          </a:bodyPr>
          <a:lstStyle/>
          <a:p>
            <a:pPr marL="571500" indent="-571500" algn="l" fontAlgn="base">
              <a:buFont typeface="Arial" pitchFamily="34" charset="0"/>
              <a:buChar char="•"/>
            </a:pPr>
            <a:r>
              <a:rPr lang="en-US" dirty="0" smtClean="0"/>
              <a:t>ideograms, “smileys”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33400"/>
            <a:ext cx="8686800" cy="1143000"/>
          </a:xfrm>
        </p:spPr>
        <p:txBody>
          <a:bodyPr>
            <a:noAutofit/>
          </a:bodyPr>
          <a:lstStyle/>
          <a:p>
            <a:r>
              <a:rPr lang="en-US" sz="5400" b="1" dirty="0" err="1" smtClean="0">
                <a:solidFill>
                  <a:schemeClr val="tx2"/>
                </a:solidFill>
              </a:rPr>
              <a:t>Emoji</a:t>
            </a:r>
            <a:endParaRPr 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0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eird Al Yankovic - Word Crimes (1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5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551</Words>
  <Application>Microsoft Office PowerPoint</Application>
  <PresentationFormat>On-screen Show (4:3)</PresentationFormat>
  <Paragraphs>79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WRITING MYTHS</vt:lpstr>
      <vt:lpstr>The Real Answers</vt:lpstr>
      <vt:lpstr>Essential Vocabulary</vt:lpstr>
      <vt:lpstr>to change the form of a verb to indicate person or tense, as in “I am, you are, he/she/it is, they are” and “I was, you were,” etc.   </vt:lpstr>
      <vt:lpstr>a system for naming things  </vt:lpstr>
      <vt:lpstr>arranging words and phrases to build sentences  </vt:lpstr>
      <vt:lpstr>a misplaced modifier, as in “I saw the trailer peeking through the window.” (Strunk &amp; White)  </vt:lpstr>
      <vt:lpstr>the comma before “and” in a series  </vt:lpstr>
      <vt:lpstr>Words that are pronounced alike but have different meanings, as “your/you’re,” “to, too, two.”  </vt:lpstr>
      <vt:lpstr>Literal language means exactly what it says. Figurative language means something other than what it says.  </vt:lpstr>
      <vt:lpstr>mistaken, poorly chosen  </vt:lpstr>
      <vt:lpstr>unclear, confusing  </vt:lpstr>
      <vt:lpstr>ideograms, “smileys”  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change the form of a verb to indicate person or tense, as in “I am, you are, he/she/it is, they are” and “I was, you were,” etc.</dc:title>
  <dc:creator>Administrator</dc:creator>
  <cp:lastModifiedBy>Administrator</cp:lastModifiedBy>
  <cp:revision>9</cp:revision>
  <dcterms:created xsi:type="dcterms:W3CDTF">2014-08-13T19:22:47Z</dcterms:created>
  <dcterms:modified xsi:type="dcterms:W3CDTF">2014-08-15T21:23:02Z</dcterms:modified>
</cp:coreProperties>
</file>