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0B1975-8DA5-4639-B8B9-E0D62E74C818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EB8877-8967-4FE7-8EE8-B3CC3228F2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 Ch.6-2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 About Evolution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038600"/>
            <a:ext cx="5712179" cy="15240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 What evidence or clues are used to verify that evolution occurs (give 3 examples)?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1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914400"/>
          </a:xfrm>
        </p:spPr>
        <p:txBody>
          <a:bodyPr/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19906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Body parts that are similar in origin and structure are called homologous.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Homologous structures also can be similar in function.</a:t>
            </a:r>
          </a:p>
          <a:p>
            <a:r>
              <a:rPr lang="en-US" dirty="0" smtClean="0"/>
              <a:t>They often indicate that two or more species share common ancestors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5720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5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Body parts that are similar in function but may not have exactly the same structure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971800"/>
            <a:ext cx="5181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914400"/>
          </a:xfrm>
        </p:spPr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371600"/>
            <a:ext cx="4267199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bodies of some organisms include </a:t>
            </a:r>
            <a:r>
              <a:rPr lang="en-US" b="1" dirty="0" smtClean="0">
                <a:solidFill>
                  <a:schemeClr val="tx2"/>
                </a:solidFill>
              </a:rPr>
              <a:t>vestigial structures – structures that don’t seem to have a function.</a:t>
            </a:r>
          </a:p>
          <a:p>
            <a:r>
              <a:rPr lang="en-US" dirty="0" smtClean="0"/>
              <a:t>Vestigial structures also provide evidence for evolution.</a:t>
            </a:r>
          </a:p>
          <a:p>
            <a:r>
              <a:rPr lang="en-US" dirty="0" smtClean="0"/>
              <a:t>The human appendix is a vestigial structure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Scientists hypothesize that vestigial structures are body parts that once functioned in an ancestor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75" y="2362200"/>
            <a:ext cx="398600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5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DNA also can suggest common ancestry.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Looking at genes and gene interactions we can look at how different genes work from species to species and find similarities.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This is also used as another clue for evolution.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398"/>
            <a:ext cx="3276600" cy="198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21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from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4267200" cy="441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About 50 million years ago, the Green River Formation in Wyoming, Utah and Colorado was covered by lakes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This area was home to many fish, crocodiles, lizards and turtles.</a:t>
            </a:r>
          </a:p>
          <a:p>
            <a:r>
              <a:rPr lang="en-US" dirty="0" smtClean="0"/>
              <a:t>Also Palms, fig trees, willows and other vegetation grew on the lakeshores.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0567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89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from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7"/>
            <a:ext cx="7391399" cy="275754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After these organisms died, they were covered with silt and mud.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Over millions of years, they became the fossils</a:t>
            </a:r>
            <a:r>
              <a:rPr lang="en-US" dirty="0" smtClean="0"/>
              <a:t> that have made the Green River Formation one of the richest deposits in the world.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4024313" cy="21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99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/>
          <a:lstStyle/>
          <a:p>
            <a:r>
              <a:rPr lang="en-US" dirty="0" smtClean="0"/>
              <a:t>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7046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Most of the evidence for evolution comes from fossils</a:t>
            </a:r>
          </a:p>
          <a:p>
            <a:r>
              <a:rPr lang="en-US" dirty="0" smtClean="0"/>
              <a:t>A fossil is the remains, an imprint, or a trace of a prehistoric organism.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The fossil record provides evidence that living things have evolved.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0625"/>
            <a:ext cx="35480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11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1143000"/>
          </a:xfrm>
        </p:spPr>
        <p:txBody>
          <a:bodyPr/>
          <a:lstStyle/>
          <a:p>
            <a:r>
              <a:rPr lang="en-US" dirty="0" smtClean="0"/>
              <a:t>Determining a Fossil’s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19600"/>
          </a:xfrm>
        </p:spPr>
        <p:txBody>
          <a:bodyPr/>
          <a:lstStyle/>
          <a:p>
            <a:r>
              <a:rPr lang="en-US" dirty="0" smtClean="0"/>
              <a:t>Paleontologists use clues provided by unique rock layers and the fossils they contain.</a:t>
            </a:r>
          </a:p>
          <a:p>
            <a:r>
              <a:rPr lang="en-US" dirty="0" smtClean="0"/>
              <a:t>The clues provide information about the geology, weather, and like-forms that must have been present during each geologic time period.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Two basic methods  for dating fossils– relative dating and radiometric dating – usually used together to help estimate the age of the rocks and fossils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2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05000"/>
            <a:ext cx="4191000" cy="381806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Relative dating </a:t>
            </a:r>
            <a:r>
              <a:rPr lang="en-US" dirty="0" smtClean="0"/>
              <a:t>is based on the idea that in undisturbed areas</a:t>
            </a:r>
            <a:r>
              <a:rPr lang="en-US" b="1" dirty="0" smtClean="0">
                <a:solidFill>
                  <a:schemeClr val="tx2"/>
                </a:solidFill>
              </a:rPr>
              <a:t>, younger rock layers are deposited on top of older rock layers.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Relative dating provides only an estimate of a fossil’s age.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7686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914400"/>
          </a:xfrm>
        </p:spPr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10400" cy="412286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Scientist can obtain a more accurate estimate of the age of a rock layer by using radioactive elements.</a:t>
            </a:r>
          </a:p>
          <a:p>
            <a:r>
              <a:rPr lang="en-US" dirty="0" smtClean="0"/>
              <a:t>A radioactive element gives off a steady amount of radiation as it slowly changes to a nonradioactive element.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5715000" cy="287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7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/>
          <a:lstStyle/>
          <a:p>
            <a:r>
              <a:rPr lang="en-US" dirty="0" smtClean="0"/>
              <a:t>More Clues about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897445" cy="4351469"/>
          </a:xfrm>
        </p:spPr>
        <p:txBody>
          <a:bodyPr/>
          <a:lstStyle/>
          <a:p>
            <a:r>
              <a:rPr lang="en-US" dirty="0" smtClean="0"/>
              <a:t>Plant breeders observe evolution when they use cross-breeding to produce genetic changes in plants.</a:t>
            </a:r>
          </a:p>
          <a:p>
            <a:r>
              <a:rPr lang="en-US" dirty="0" smtClean="0"/>
              <a:t>The development of antibiotic resistance in bacteria</a:t>
            </a:r>
            <a:endParaRPr lang="en-US" dirty="0"/>
          </a:p>
          <a:p>
            <a:r>
              <a:rPr lang="en-US" dirty="0" smtClean="0"/>
              <a:t>Similarities in embryo structures, the chemical makeup of organisms including DNA, and the way organisms develop into adults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4" y="1828800"/>
            <a:ext cx="2009775" cy="15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176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6" y="46652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6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5181600" cy="495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study of embryos and their development is called embryology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Fish develop gills, but the other organisms develop other structures as their development continues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Fish, birds and reptiles keep their tails, but many mammals lose theirs.</a:t>
            </a:r>
          </a:p>
          <a:p>
            <a:r>
              <a:rPr lang="en-US" dirty="0" smtClean="0"/>
              <a:t>These </a:t>
            </a:r>
            <a:r>
              <a:rPr lang="en-US" b="1" dirty="0" smtClean="0">
                <a:solidFill>
                  <a:schemeClr val="tx2"/>
                </a:solidFill>
              </a:rPr>
              <a:t>similarities suggest an evolutionary relationship among all vertebrate species.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62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8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</TotalTime>
  <Words>540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Notes: Ch.6-2 Clues About Evolution</vt:lpstr>
      <vt:lpstr>Clues from Fossils</vt:lpstr>
      <vt:lpstr>Clues from Fossils</vt:lpstr>
      <vt:lpstr>Types of Fossils</vt:lpstr>
      <vt:lpstr>Determining a Fossil’s Age</vt:lpstr>
      <vt:lpstr>Relative Dating</vt:lpstr>
      <vt:lpstr>Radiometric Dating</vt:lpstr>
      <vt:lpstr>More Clues about Evolution</vt:lpstr>
      <vt:lpstr>Embryology</vt:lpstr>
      <vt:lpstr>Homologous Structures</vt:lpstr>
      <vt:lpstr>Analogous Structures</vt:lpstr>
      <vt:lpstr>Vestigial Structures</vt:lpstr>
      <vt:lpstr>DNA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Ch.6-2 Clues About Evolution</dc:title>
  <dc:creator>Windows User</dc:creator>
  <cp:lastModifiedBy>Windows User</cp:lastModifiedBy>
  <cp:revision>8</cp:revision>
  <dcterms:created xsi:type="dcterms:W3CDTF">2013-01-17T04:57:19Z</dcterms:created>
  <dcterms:modified xsi:type="dcterms:W3CDTF">2013-01-17T06:07:37Z</dcterms:modified>
</cp:coreProperties>
</file>