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15"/>
  </p:handout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3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568961-0119-46CA-A327-E51B300A01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56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6" name="Picture 4" descr="A:\minispir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</p:spPr>
        </p:pic>
      </p:grp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EF9A208C-C2F3-40D7-B1EE-6922639385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14565-1690-4411-B3F2-8C521D347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F7053-EA9D-4509-A4E5-172D994B85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3467A-E0A2-4434-8D98-EA85E4B5D4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200DB-60FF-45DC-A506-7AE05FEEA8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50209-3801-4C33-AB4D-DAEEBB279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83FFF-44EF-439A-9E63-FB558F1697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27B93-6C20-4359-9601-79337763E2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D5100-0A06-49C3-B643-6A6BD04A28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5DC8C-6C3E-42F3-A550-F395B6C61E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BBD38-C800-4CD2-B045-29055E7FA4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052" name="Picture 4" descr="A:\minispir.G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</p:spPr>
        </p:pic>
        <p:sp>
          <p:nvSpPr>
            <p:cNvPr id="2053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57207064-09EE-4A5D-B295-49C8136E4A1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SQ3R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 Reading -Study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SQ3R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Survey</a:t>
            </a:r>
          </a:p>
          <a:p>
            <a:r>
              <a:rPr lang="en-US"/>
              <a:t>Question </a:t>
            </a:r>
          </a:p>
          <a:p>
            <a:r>
              <a:rPr lang="en-US"/>
              <a:t>Read</a:t>
            </a:r>
          </a:p>
          <a:p>
            <a:r>
              <a:rPr lang="en-US"/>
              <a:t>Recite</a:t>
            </a:r>
          </a:p>
          <a:p>
            <a:r>
              <a:rPr lang="en-US"/>
              <a:t>Review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Survey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 over the material</a:t>
            </a:r>
            <a:endParaRPr lang="en-US" b="1"/>
          </a:p>
          <a:p>
            <a:r>
              <a:rPr lang="en-US"/>
              <a:t>Read the summary</a:t>
            </a:r>
            <a:r>
              <a:rPr lang="en-US" b="1"/>
              <a:t> </a:t>
            </a:r>
            <a:r>
              <a:rPr lang="en-US"/>
              <a:t>(if possible)</a:t>
            </a:r>
            <a:endParaRPr lang="en-US" b="1"/>
          </a:p>
          <a:p>
            <a:r>
              <a:rPr lang="en-US"/>
              <a:t>Bring up background knowledge</a:t>
            </a:r>
          </a:p>
          <a:p>
            <a:pPr lvl="1"/>
            <a:endParaRPr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Survey: </a:t>
            </a:r>
            <a:br>
              <a:rPr lang="en-US"/>
            </a:br>
            <a:r>
              <a:rPr lang="en-US"/>
              <a:t>Look over the material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Title</a:t>
            </a:r>
          </a:p>
          <a:p>
            <a:r>
              <a:rPr lang="en-US"/>
              <a:t>Preview or introduction</a:t>
            </a:r>
          </a:p>
          <a:p>
            <a:r>
              <a:rPr lang="en-US"/>
              <a:t>Headings or subheadings</a:t>
            </a:r>
          </a:p>
          <a:p>
            <a:r>
              <a:rPr lang="en-US"/>
              <a:t>Visuals</a:t>
            </a:r>
          </a:p>
          <a:p>
            <a:r>
              <a:rPr lang="en-US"/>
              <a:t>Summary</a:t>
            </a:r>
          </a:p>
          <a:p>
            <a:r>
              <a:rPr lang="en-US"/>
              <a:t>Questions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Survey?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Get the big picture</a:t>
            </a:r>
          </a:p>
          <a:p>
            <a:r>
              <a:rPr lang="en-US"/>
              <a:t>Decide importance</a:t>
            </a:r>
          </a:p>
          <a:p>
            <a:r>
              <a:rPr lang="en-US"/>
              <a:t>Know important points</a:t>
            </a:r>
          </a:p>
          <a:p>
            <a:r>
              <a:rPr lang="en-US"/>
              <a:t>Connect known to unknown</a:t>
            </a:r>
          </a:p>
          <a:p>
            <a:r>
              <a:rPr lang="en-US"/>
              <a:t>Prepare to read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Question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Turn headings into questions</a:t>
            </a:r>
          </a:p>
          <a:p>
            <a:r>
              <a:rPr lang="en-US"/>
              <a:t>Ask what</a:t>
            </a:r>
          </a:p>
          <a:p>
            <a:r>
              <a:rPr lang="en-US"/>
              <a:t>Ask who</a:t>
            </a:r>
          </a:p>
          <a:p>
            <a:r>
              <a:rPr lang="en-US"/>
              <a:t>Ask why</a:t>
            </a:r>
          </a:p>
          <a:p>
            <a:r>
              <a:rPr lang="en-US"/>
              <a:t>Ask how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Question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Stay focused</a:t>
            </a:r>
          </a:p>
          <a:p>
            <a:r>
              <a:rPr lang="en-US"/>
              <a:t>Gives purpose</a:t>
            </a:r>
          </a:p>
          <a:p>
            <a:r>
              <a:rPr lang="en-US"/>
              <a:t>Creates interest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Read Actively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 for answers to questions</a:t>
            </a:r>
          </a:p>
          <a:p>
            <a:r>
              <a:rPr lang="en-US"/>
              <a:t>Talk</a:t>
            </a:r>
          </a:p>
          <a:p>
            <a:r>
              <a:rPr lang="en-US"/>
              <a:t>Write in margins</a:t>
            </a:r>
          </a:p>
          <a:p>
            <a:r>
              <a:rPr lang="en-US"/>
              <a:t>Highlight</a:t>
            </a:r>
          </a:p>
          <a:p>
            <a:r>
              <a:rPr lang="en-US"/>
              <a:t>Stand up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Read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gain information</a:t>
            </a:r>
          </a:p>
          <a:p>
            <a:r>
              <a:rPr lang="en-US"/>
              <a:t>To prepare for lecture</a:t>
            </a:r>
          </a:p>
          <a:p>
            <a:r>
              <a:rPr lang="en-US"/>
              <a:t>To prepare for discussion</a:t>
            </a:r>
          </a:p>
          <a:p>
            <a:r>
              <a:rPr lang="en-US"/>
              <a:t>To prepare for tests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Recite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Put it in your own words</a:t>
            </a:r>
          </a:p>
          <a:p>
            <a:r>
              <a:rPr lang="en-US"/>
              <a:t>Write a summary</a:t>
            </a:r>
          </a:p>
          <a:p>
            <a:r>
              <a:rPr lang="en-US"/>
              <a:t>Write notes (in book or on paper)</a:t>
            </a:r>
          </a:p>
          <a:p>
            <a:r>
              <a:rPr lang="en-US"/>
              <a:t>Create 3X5 cards</a:t>
            </a:r>
          </a:p>
          <a:p>
            <a:r>
              <a:rPr lang="en-US"/>
              <a:t>Create a mind map</a:t>
            </a:r>
          </a:p>
          <a:p>
            <a:r>
              <a:rPr lang="en-US"/>
              <a:t>Highlight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Recite?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Retain information</a:t>
            </a:r>
          </a:p>
          <a:p>
            <a:r>
              <a:rPr lang="en-US"/>
              <a:t>Check understanding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Review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Check over notes </a:t>
            </a:r>
          </a:p>
          <a:p>
            <a:r>
              <a:rPr lang="en-US"/>
              <a:t>Re-read highlights</a:t>
            </a:r>
          </a:p>
          <a:p>
            <a:r>
              <a:rPr lang="en-US"/>
              <a:t>Immediately after reading</a:t>
            </a:r>
          </a:p>
          <a:p>
            <a:r>
              <a:rPr lang="en-US"/>
              <a:t>Weekly</a:t>
            </a:r>
          </a:p>
          <a:p>
            <a:r>
              <a:rPr lang="en-US"/>
              <a:t>Before tests</a:t>
            </a:r>
          </a:p>
          <a:p>
            <a:endParaRPr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Quiz SQ3R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u="sng"/>
              <a:t>Describe</a:t>
            </a:r>
            <a:r>
              <a:rPr lang="en-US" sz="4400"/>
              <a:t> the steps of SQ3R         (Think about what the step is and describe how and why you would use it)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ebook">
  <a:themeElements>
    <a:clrScheme name="">
      <a:dk1>
        <a:srgbClr val="BF41C5"/>
      </a:dk1>
      <a:lt1>
        <a:srgbClr val="FFFF00"/>
      </a:lt1>
      <a:dk2>
        <a:srgbClr val="660033"/>
      </a:dk2>
      <a:lt2>
        <a:srgbClr val="FF9900"/>
      </a:lt2>
      <a:accent1>
        <a:srgbClr val="D65CBF"/>
      </a:accent1>
      <a:accent2>
        <a:srgbClr val="86BE42"/>
      </a:accent2>
      <a:accent3>
        <a:srgbClr val="B8AAAD"/>
      </a:accent3>
      <a:accent4>
        <a:srgbClr val="DADA00"/>
      </a:accent4>
      <a:accent5>
        <a:srgbClr val="E8B5DC"/>
      </a:accent5>
      <a:accent6>
        <a:srgbClr val="79AC3B"/>
      </a:accent6>
      <a:hlink>
        <a:srgbClr val="503C90"/>
      </a:hlink>
      <a:folHlink>
        <a:srgbClr val="DFE97D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58</TotalTime>
  <Words>191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Notebook</vt:lpstr>
      <vt:lpstr>SQ3R</vt:lpstr>
      <vt:lpstr>SQ3R</vt:lpstr>
      <vt:lpstr>How to Survey </vt:lpstr>
      <vt:lpstr>Survey:  Look over the material</vt:lpstr>
      <vt:lpstr>Why Survey?</vt:lpstr>
      <vt:lpstr>How to Question</vt:lpstr>
      <vt:lpstr>Why Question</vt:lpstr>
      <vt:lpstr>How to Read Actively</vt:lpstr>
      <vt:lpstr>Why Read</vt:lpstr>
      <vt:lpstr>How to Recite</vt:lpstr>
      <vt:lpstr>Why Recite?</vt:lpstr>
      <vt:lpstr>How to Review</vt:lpstr>
      <vt:lpstr>Quiz SQ3R</vt:lpstr>
    </vt:vector>
  </TitlesOfParts>
  <Company>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SQ3R</dc:title>
  <dc:creator>jude</dc:creator>
  <cp:lastModifiedBy>Vasquez</cp:lastModifiedBy>
  <cp:revision>8</cp:revision>
  <cp:lastPrinted>1999-04-19T16:17:16Z</cp:lastPrinted>
  <dcterms:created xsi:type="dcterms:W3CDTF">1999-03-31T22:57:50Z</dcterms:created>
  <dcterms:modified xsi:type="dcterms:W3CDTF">2012-10-01T19:20:49Z</dcterms:modified>
</cp:coreProperties>
</file>