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D65BF3-DFCF-49E6-96A0-D943091AC155}" type="datetimeFigureOut">
              <a:rPr lang="en-US" smtClean="0"/>
              <a:pPr/>
              <a:t>9/8/2010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83E937-15DA-437E-A85B-11287B01BA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hyperlink" Target="http://upload.wikimedia.org/wikipedia/commons/7/71/Livestock_chicago_1947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itcombe.sbc.edu/art-theory-baroque-Fall-2008/images/vermeermilkmaid.jpg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1940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Literary Movements and techniques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Movement in the late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Writing explores the conditions of the people rather than focusing on the beauty of the language and the story</a:t>
            </a:r>
          </a:p>
          <a:p>
            <a:r>
              <a:rPr lang="en-US" dirty="0" smtClean="0"/>
              <a:t>Explores conflicts between social classes (especially the exploitation of workers)</a:t>
            </a:r>
          </a:p>
          <a:p>
            <a:r>
              <a:rPr lang="en-US" dirty="0" smtClean="0"/>
              <a:t>Usually focuses on a specific occupation or trade</a:t>
            </a:r>
          </a:p>
          <a:p>
            <a:r>
              <a:rPr lang="en-US" dirty="0" smtClean="0"/>
              <a:t>Emphasizes characters who cannot escape their fate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:Livestock chicago 194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433114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://i1.squidoocdn.com/resize/squidoo_images/-1/lens2752882_1234990257Jean-Francois_Millet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05200"/>
            <a:ext cx="4678947" cy="3200400"/>
          </a:xfrm>
          <a:prstGeom prst="rect">
            <a:avLst/>
          </a:prstGeom>
          <a:noFill/>
        </p:spPr>
      </p:pic>
      <p:pic>
        <p:nvPicPr>
          <p:cNvPr id="9220" name="Picture 4" descr="http://upload.wikimedia.org/wikipedia/en/thumb/0/00/Americangothic.jpg/250px-Americangothi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228600"/>
            <a:ext cx="2686050" cy="3319958"/>
          </a:xfrm>
          <a:prstGeom prst="rect">
            <a:avLst/>
          </a:prstGeom>
          <a:noFill/>
        </p:spPr>
      </p:pic>
      <p:pic>
        <p:nvPicPr>
          <p:cNvPr id="9222" name="Picture 6" descr="http://witcombe.sbc.edu/art-theory-baroque-Fall-2008/images/vermeermilkmaid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3886200"/>
            <a:ext cx="2114550" cy="2400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“like” or “as” to compare two seemingly unrelated things</a:t>
            </a:r>
            <a:endParaRPr lang="en-US" dirty="0"/>
          </a:p>
        </p:txBody>
      </p:sp>
      <p:pic>
        <p:nvPicPr>
          <p:cNvPr id="8194" name="Picture 2" descr="http://ncowie.files.wordpress.com/2007/10/simil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743200"/>
            <a:ext cx="2495550" cy="3127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Metaphor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figure of speech in which an implied comparison is made between two unlike things that actually have something in common.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170" name="Picture 2" descr="http://www.drivethroughparentingwisdom.com/images/2007/04/24/in_pursuit_of_the_bottom_of_the_h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2895600"/>
            <a:ext cx="5238750" cy="38004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6400" y="6019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Metaphor for parenting teens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722438"/>
          </a:xfrm>
        </p:spPr>
        <p:txBody>
          <a:bodyPr/>
          <a:lstStyle/>
          <a:p>
            <a:r>
              <a:rPr lang="en-US" dirty="0" smtClean="0"/>
              <a:t>descriptive language that appeals to one or more of the five senses – sight, sound, touch, taste, and smell.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9" descr="http://www.davidkrutpublishing.com/dkp/wp-content/uploads/bookcovers_2007/the_five_sen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429000"/>
            <a:ext cx="23812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ttp://images.inmagine.com/img/imagezoo/iz064/iz064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95600"/>
            <a:ext cx="3581400" cy="372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foreshadowing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722438"/>
          </a:xfrm>
        </p:spPr>
        <p:txBody>
          <a:bodyPr/>
          <a:lstStyle/>
          <a:p>
            <a:r>
              <a:rPr lang="en-US" dirty="0" smtClean="0"/>
              <a:t>A technique in which an incident, behavior, conversation, or atmosphere prepares the reader for what will happen later.</a:t>
            </a:r>
          </a:p>
          <a:p>
            <a:endParaRPr lang="en-US" dirty="0"/>
          </a:p>
        </p:txBody>
      </p:sp>
      <p:pic>
        <p:nvPicPr>
          <p:cNvPr id="4" name="Picture 2" descr="http://ecx.images-amazon.com/images/I/41E5ZAF4KGL._SL21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199"/>
            <a:ext cx="2438400" cy="261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thump01.pbase.com/u48/pnd1/medium/35602338.Fence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4290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feeling that a literary work conveys to </a:t>
            </a:r>
            <a:r>
              <a:rPr lang="en-US" dirty="0" smtClean="0"/>
              <a:t>readers</a:t>
            </a:r>
            <a:r>
              <a:rPr lang="en-US" dirty="0" smtClean="0"/>
              <a:t>  </a:t>
            </a:r>
            <a:endParaRPr lang="en-US" dirty="0" smtClean="0"/>
          </a:p>
          <a:p>
            <a:r>
              <a:rPr lang="en-US" dirty="0" smtClean="0"/>
              <a:t>m</a:t>
            </a:r>
            <a:r>
              <a:rPr lang="en-US" dirty="0" smtClean="0"/>
              <a:t>ood </a:t>
            </a:r>
            <a:r>
              <a:rPr lang="en-US" dirty="0" smtClean="0"/>
              <a:t>is created through the use of plot, character, the author’s descriptions, etc.</a:t>
            </a:r>
            <a:endParaRPr lang="en-US" dirty="0"/>
          </a:p>
        </p:txBody>
      </p:sp>
      <p:pic>
        <p:nvPicPr>
          <p:cNvPr id="3074" name="Picture 2" descr="http://www.zillow.com/blog/files/2007/10/haunted_h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733800"/>
            <a:ext cx="4690712" cy="2835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2408238"/>
          </a:xfrm>
        </p:spPr>
        <p:txBody>
          <a:bodyPr/>
          <a:lstStyle/>
          <a:p>
            <a:r>
              <a:rPr lang="en-US" dirty="0" smtClean="0"/>
              <a:t>The main idea, expressed or implied, of a work of literature.</a:t>
            </a:r>
          </a:p>
          <a:p>
            <a:r>
              <a:rPr lang="en-US" dirty="0" smtClean="0"/>
              <a:t>Usually a lesson (or moral) that everyone can relate to at some point in their lives</a:t>
            </a:r>
            <a:endParaRPr lang="en-US" dirty="0"/>
          </a:p>
        </p:txBody>
      </p:sp>
      <p:pic>
        <p:nvPicPr>
          <p:cNvPr id="4" name="Picture 6" descr="http://www.sho.com/site/itv/itv-assets/10251/10251_01_272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352800"/>
            <a:ext cx="22449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z.hubpages.com/u/49316_f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86200"/>
            <a:ext cx="3886200" cy="276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 in </a:t>
            </a:r>
            <a:r>
              <a:rPr lang="en-US" u="sng" dirty="0" smtClean="0"/>
              <a:t>of mice and 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impossibility of the American </a:t>
            </a:r>
            <a:r>
              <a:rPr lang="en-US" dirty="0" smtClean="0"/>
              <a:t>dream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Loneliness </a:t>
            </a:r>
            <a:r>
              <a:rPr lang="en-US" dirty="0" smtClean="0"/>
              <a:t>and isolation during the </a:t>
            </a:r>
            <a:r>
              <a:rPr lang="en-US" dirty="0" smtClean="0"/>
              <a:t>depression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One of the most important things in life is to have </a:t>
            </a:r>
            <a:r>
              <a:rPr lang="en-US" dirty="0" smtClean="0"/>
              <a:t>somebody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Nature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Violence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challenge!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reading look for examples of these literary techniques and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highlight</a:t>
            </a:r>
            <a:r>
              <a:rPr lang="en-US" dirty="0" smtClean="0"/>
              <a:t> any </a:t>
            </a:r>
            <a:r>
              <a:rPr lang="en-US" dirty="0" smtClean="0"/>
              <a:t>that </a:t>
            </a:r>
            <a:r>
              <a:rPr lang="en-US" dirty="0" smtClean="0"/>
              <a:t>you see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 challenge you to identify as many literary techniques as you can and bring them up during class discussions.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261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Trek</vt:lpstr>
      <vt:lpstr>Literary Movements and techniques</vt:lpstr>
      <vt:lpstr>Naturalism</vt:lpstr>
      <vt:lpstr>Slide 3</vt:lpstr>
      <vt:lpstr>Simile</vt:lpstr>
      <vt:lpstr>Metaphor</vt:lpstr>
      <vt:lpstr>Imagery</vt:lpstr>
      <vt:lpstr>foreshadowing</vt:lpstr>
      <vt:lpstr>mood</vt:lpstr>
      <vt:lpstr>Theme</vt:lpstr>
      <vt:lpstr>Themes in of mice and men</vt:lpstr>
      <vt:lpstr>Your challenge!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Movements and techniques</dc:title>
  <dc:creator> </dc:creator>
  <cp:lastModifiedBy> </cp:lastModifiedBy>
  <cp:revision>2</cp:revision>
  <dcterms:created xsi:type="dcterms:W3CDTF">2010-08-31T18:00:46Z</dcterms:created>
  <dcterms:modified xsi:type="dcterms:W3CDTF">2010-09-08T23:26:48Z</dcterms:modified>
</cp:coreProperties>
</file>