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9" r:id="rId3"/>
    <p:sldId id="260" r:id="rId4"/>
    <p:sldId id="262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8581E39-EA57-4A00-AD5C-FCF04C5E7ED7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E253C2D-865E-4362-98D7-5AA3E4A83FF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FDR’s Inaugural Address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Rhetorical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46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 of the Rhetorical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Should you organize it based on rhetorical strategies?</a:t>
            </a:r>
          </a:p>
          <a:p>
            <a:endParaRPr lang="en-US" dirty="0"/>
          </a:p>
          <a:p>
            <a:r>
              <a:rPr lang="en-US" dirty="0" smtClean="0"/>
              <a:t>Instead, organize it chronologically!</a:t>
            </a:r>
          </a:p>
        </p:txBody>
      </p:sp>
    </p:spTree>
    <p:extLst>
      <p:ext uri="{BB962C8B-B14F-4D97-AF65-F5344CB8AC3E}">
        <p14:creationId xmlns:p14="http://schemas.microsoft.com/office/powerpoint/2010/main" val="86358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 of the Rhetorical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Go back to FDR’s speech: Do you notice SHIFTS in his address?</a:t>
            </a:r>
          </a:p>
          <a:p>
            <a:endParaRPr lang="en-US" dirty="0"/>
          </a:p>
          <a:p>
            <a:r>
              <a:rPr lang="en-US" dirty="0" smtClean="0"/>
              <a:t>What/Where are the shifts?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REMEMBER: Always focus on the overall PURPOSE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6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of the 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Chronologically</a:t>
            </a:r>
          </a:p>
          <a:p>
            <a:endParaRPr lang="en-US" dirty="0"/>
          </a:p>
          <a:p>
            <a:r>
              <a:rPr lang="en-US" dirty="0" smtClean="0"/>
              <a:t>By purpose</a:t>
            </a:r>
          </a:p>
        </p:txBody>
      </p:sp>
    </p:spTree>
    <p:extLst>
      <p:ext uri="{BB962C8B-B14F-4D97-AF65-F5344CB8AC3E}">
        <p14:creationId xmlns:p14="http://schemas.microsoft.com/office/powerpoint/2010/main" val="388073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of the </a:t>
            </a:r>
            <a:r>
              <a:rPr lang="en-US" dirty="0" smtClean="0"/>
              <a:t>RA: 3</a:t>
            </a:r>
            <a:r>
              <a:rPr lang="en-US" baseline="30000" dirty="0" smtClean="0"/>
              <a:t>rd</a:t>
            </a:r>
            <a:r>
              <a:rPr lang="en-US" dirty="0" smtClean="0"/>
              <a:t>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First paragraph: He begins by establishing credibility and reassures the audience.</a:t>
            </a:r>
          </a:p>
          <a:p>
            <a:endParaRPr lang="en-US" dirty="0"/>
          </a:p>
          <a:p>
            <a:r>
              <a:rPr lang="en-US" dirty="0" smtClean="0"/>
              <a:t>Second paragraph: He proves that as president, he is prepared with solutions. </a:t>
            </a:r>
          </a:p>
          <a:p>
            <a:endParaRPr lang="en-US" dirty="0"/>
          </a:p>
          <a:p>
            <a:r>
              <a:rPr lang="en-US" dirty="0" smtClean="0"/>
              <a:t>Third paragraph: Provides hope that we will overcome these struggles by working together as a nation. </a:t>
            </a:r>
          </a:p>
        </p:txBody>
      </p:sp>
    </p:spTree>
    <p:extLst>
      <p:ext uri="{BB962C8B-B14F-4D97-AF65-F5344CB8AC3E}">
        <p14:creationId xmlns:p14="http://schemas.microsoft.com/office/powerpoint/2010/main" val="321165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of the </a:t>
            </a:r>
            <a:r>
              <a:rPr lang="en-US" dirty="0" smtClean="0"/>
              <a:t>RA: 4</a:t>
            </a:r>
            <a:r>
              <a:rPr lang="en-US" baseline="30000" dirty="0" smtClean="0"/>
              <a:t>th</a:t>
            </a:r>
            <a:r>
              <a:rPr lang="en-US" dirty="0" smtClean="0"/>
              <a:t>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First paragraph: He presents the issues that the nation is facing and makes a distinction about what our priorities should be.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Second paragraph: He assures </a:t>
            </a:r>
            <a:r>
              <a:rPr lang="en-US" dirty="0"/>
              <a:t>them that there are </a:t>
            </a:r>
            <a:r>
              <a:rPr lang="en-US" dirty="0" smtClean="0"/>
              <a:t>solutions and provides a call </a:t>
            </a:r>
            <a:r>
              <a:rPr lang="en-US" smtClean="0"/>
              <a:t>to action.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Third paragraph: Establishes that he is a promising leader that will take charge in surpassing the nation’s problems.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5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147</TotalTime>
  <Words>184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Oriel</vt:lpstr>
      <vt:lpstr>FDR’s Inaugural Address</vt:lpstr>
      <vt:lpstr>Organization of the Rhetorical Analysis</vt:lpstr>
      <vt:lpstr>Organization of the Rhetorical Analysis</vt:lpstr>
      <vt:lpstr>Organization of the RA</vt:lpstr>
      <vt:lpstr>Organization of the RA: 3rd Period</vt:lpstr>
      <vt:lpstr>Organization of the RA: 4th Period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FDR’s Inaugural Address</dc:title>
  <dc:creator>infosys</dc:creator>
  <cp:lastModifiedBy>infosys</cp:lastModifiedBy>
  <cp:revision>9</cp:revision>
  <dcterms:created xsi:type="dcterms:W3CDTF">2013-10-10T16:47:23Z</dcterms:created>
  <dcterms:modified xsi:type="dcterms:W3CDTF">2013-10-10T19:16:43Z</dcterms:modified>
</cp:coreProperties>
</file>