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F10D-2832-4B51-814E-FCC7AFC85E81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B4F9-1E3C-4BED-A4D4-4730A7B197C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F10D-2832-4B51-814E-FCC7AFC85E81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B4F9-1E3C-4BED-A4D4-4730A7B197C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F10D-2832-4B51-814E-FCC7AFC85E81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B4F9-1E3C-4BED-A4D4-4730A7B197C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F10D-2832-4B51-814E-FCC7AFC85E81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B4F9-1E3C-4BED-A4D4-4730A7B197C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F10D-2832-4B51-814E-FCC7AFC85E81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B4F9-1E3C-4BED-A4D4-4730A7B197C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F10D-2832-4B51-814E-FCC7AFC85E81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B4F9-1E3C-4BED-A4D4-4730A7B197C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F10D-2832-4B51-814E-FCC7AFC85E81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B4F9-1E3C-4BED-A4D4-4730A7B197C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F10D-2832-4B51-814E-FCC7AFC85E81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E0B4F9-1E3C-4BED-A4D4-4730A7B197C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F10D-2832-4B51-814E-FCC7AFC85E81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B4F9-1E3C-4BED-A4D4-4730A7B197C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F10D-2832-4B51-814E-FCC7AFC85E81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1E0B4F9-1E3C-4BED-A4D4-4730A7B197C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B89F10D-2832-4B51-814E-FCC7AFC85E81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B4F9-1E3C-4BED-A4D4-4730A7B197C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B89F10D-2832-4B51-814E-FCC7AFC85E81}" type="datetimeFigureOut">
              <a:rPr lang="en-US" smtClean="0"/>
              <a:t>10/28/2012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1E0B4F9-1E3C-4BED-A4D4-4730A7B197C7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7190936" cy="2301240"/>
          </a:xfrm>
        </p:spPr>
        <p:txBody>
          <a:bodyPr>
            <a:noAutofit/>
          </a:bodyPr>
          <a:lstStyle/>
          <a:p>
            <a:r>
              <a:rPr lang="en-US" sz="6000" i="1" dirty="0" smtClean="0"/>
              <a:t>Chromosomes and DNA Replication</a:t>
            </a:r>
            <a:endParaRPr lang="en-US" sz="6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1066800"/>
            <a:ext cx="6480048" cy="175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EQ: How does the structure of DNA allow it to be able to be copied easily?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940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Duplicating DNA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a cell divides, it duplicates its DNA in a process called replication.</a:t>
            </a:r>
          </a:p>
          <a:p>
            <a:r>
              <a:rPr lang="en-US" dirty="0" smtClean="0"/>
              <a:t>Replication ensures that each resulting cell will have a complete set of DNA.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13596"/>
            <a:ext cx="7620000" cy="296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65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Replication Occurs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DNA replication is carried out by enzymes that “unzip” a molecule of DNA.</a:t>
            </a:r>
          </a:p>
          <a:p>
            <a:r>
              <a:rPr lang="en-US" dirty="0" smtClean="0"/>
              <a:t>Hydrogen bonds between base pairs are broken and the two strands of DNA unwind.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58417"/>
            <a:ext cx="5334000" cy="279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10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DNA Replication Occurs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principal enzyme involved in DNA replication is called DNA polymerase.</a:t>
            </a:r>
          </a:p>
          <a:p>
            <a:endParaRPr lang="en-US" dirty="0" smtClean="0"/>
          </a:p>
          <a:p>
            <a:r>
              <a:rPr lang="en-US" dirty="0" smtClean="0"/>
              <a:t>DNA polymerase matches up base pairs and joins nucleotides to produce a DNA molecule and then “proofreads” each new DNA.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548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http://www.youtube.com/watch?feature=endscreen&amp;NR=1&amp;v=zdDkiRw1PdU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4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Semi-Conservative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754563"/>
          </a:xfrm>
        </p:spPr>
        <p:txBody>
          <a:bodyPr/>
          <a:lstStyle/>
          <a:p>
            <a:r>
              <a:rPr lang="en-US" dirty="0" smtClean="0"/>
              <a:t> This type of Replication is called Semi-Conservative because ½ of the original DNA is conserved while a new ½ is added by DNA polymerase.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3352800"/>
            <a:ext cx="6224041" cy="341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26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prokaryotic cells, DNA is found in the</a:t>
            </a:r>
          </a:p>
          <a:p>
            <a:pPr marL="852678" lvl="1" indent="-514350">
              <a:buFont typeface="+mj-lt"/>
              <a:buAutoNum type="alphaUcPeriod"/>
            </a:pPr>
            <a:r>
              <a:rPr lang="en-US" dirty="0" smtClean="0"/>
              <a:t>Cytoplasm</a:t>
            </a:r>
          </a:p>
          <a:p>
            <a:pPr marL="852678" lvl="1" indent="-514350">
              <a:buFont typeface="+mj-lt"/>
              <a:buAutoNum type="alphaUcPeriod"/>
            </a:pPr>
            <a:r>
              <a:rPr lang="en-US" dirty="0" smtClean="0"/>
              <a:t>Nucleus</a:t>
            </a:r>
          </a:p>
          <a:p>
            <a:pPr marL="852678" lvl="1" indent="-514350">
              <a:buFont typeface="+mj-lt"/>
              <a:buAutoNum type="alphaUcPeriod"/>
            </a:pPr>
            <a:r>
              <a:rPr lang="en-US" dirty="0" smtClean="0"/>
              <a:t>Ribosome</a:t>
            </a:r>
          </a:p>
          <a:p>
            <a:pPr marL="852678" lvl="1" indent="-514350">
              <a:buFont typeface="+mj-lt"/>
              <a:buAutoNum type="alphaUcPeriod"/>
            </a:pPr>
            <a:r>
              <a:rPr lang="en-US" dirty="0" smtClean="0"/>
              <a:t>Cell Membrane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step in DNA replication is</a:t>
            </a:r>
          </a:p>
          <a:p>
            <a:pPr marL="852678" lvl="1" indent="-514350">
              <a:buFont typeface="+mj-lt"/>
              <a:buAutoNum type="alphaUcPeriod"/>
            </a:pPr>
            <a:r>
              <a:rPr lang="en-US" dirty="0" smtClean="0"/>
              <a:t>Producing two new strands</a:t>
            </a:r>
          </a:p>
          <a:p>
            <a:pPr marL="852678" lvl="1" indent="-514350">
              <a:buFont typeface="+mj-lt"/>
              <a:buAutoNum type="alphaUcPeriod"/>
            </a:pPr>
            <a:r>
              <a:rPr lang="en-US" dirty="0" smtClean="0"/>
              <a:t>Separating the strands</a:t>
            </a:r>
          </a:p>
          <a:p>
            <a:pPr marL="852678" lvl="1" indent="-514350">
              <a:buFont typeface="+mj-lt"/>
              <a:buAutoNum type="alphaUcPeriod"/>
            </a:pPr>
            <a:r>
              <a:rPr lang="en-US" dirty="0" smtClean="0"/>
              <a:t>Producing DNA polymerase</a:t>
            </a:r>
          </a:p>
          <a:p>
            <a:pPr marL="852678" lvl="1" indent="-514350">
              <a:buFont typeface="+mj-lt"/>
              <a:buAutoNum type="alphaUcPeriod"/>
            </a:pPr>
            <a:r>
              <a:rPr lang="en-US" dirty="0" smtClean="0"/>
              <a:t>Correctly pairing bases</a:t>
            </a:r>
          </a:p>
          <a:p>
            <a:pPr marL="33832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DNA molecule separates, and the sequence GCGAATTCG occurs in one strand. What is the base sequence on the other strand?</a:t>
            </a:r>
          </a:p>
          <a:p>
            <a:pPr marL="852678" lvl="1" indent="-514350">
              <a:buFont typeface="+mj-lt"/>
              <a:buAutoNum type="alphaUcPeriod"/>
            </a:pPr>
            <a:r>
              <a:rPr lang="en-US" dirty="0" smtClean="0"/>
              <a:t>GCGAATTCG</a:t>
            </a:r>
          </a:p>
          <a:p>
            <a:pPr marL="852678" lvl="1" indent="-514350">
              <a:buFont typeface="+mj-lt"/>
              <a:buAutoNum type="alphaUcPeriod"/>
            </a:pPr>
            <a:r>
              <a:rPr lang="en-US" dirty="0" smtClean="0"/>
              <a:t>CGCTTAAGC</a:t>
            </a:r>
          </a:p>
          <a:p>
            <a:pPr marL="852678" lvl="1" indent="-514350">
              <a:buFont typeface="+mj-lt"/>
              <a:buAutoNum type="alphaUcPeriod"/>
            </a:pPr>
            <a:r>
              <a:rPr lang="en-US" dirty="0" smtClean="0"/>
              <a:t>TATCCGGAT</a:t>
            </a:r>
          </a:p>
          <a:p>
            <a:pPr marL="852678" lvl="1" indent="-514350">
              <a:buFont typeface="+mj-lt"/>
              <a:buAutoNum type="alphaUcPeriod"/>
            </a:pPr>
            <a:r>
              <a:rPr lang="en-US" dirty="0" smtClean="0"/>
              <a:t>GATGGCCAG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and Chromosomes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105400" cy="5105400"/>
          </a:xfrm>
        </p:spPr>
        <p:txBody>
          <a:bodyPr/>
          <a:lstStyle/>
          <a:p>
            <a:r>
              <a:rPr lang="en-US" dirty="0" smtClean="0"/>
              <a:t>In prokaryotic cells, DNA is located in the cytoplasm</a:t>
            </a:r>
          </a:p>
          <a:p>
            <a:endParaRPr lang="en-US" dirty="0"/>
          </a:p>
          <a:p>
            <a:r>
              <a:rPr lang="en-US" dirty="0" smtClean="0"/>
              <a:t>Most prokaryotes have a single DNA molecule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798"/>
            <a:ext cx="4208877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34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285875"/>
            <a:ext cx="86201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906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and Chromosomes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eukaryotes have 1000 times the amount of DNA as prokaryotes.</a:t>
            </a:r>
          </a:p>
          <a:p>
            <a:r>
              <a:rPr lang="en-US" dirty="0" smtClean="0"/>
              <a:t>Eukaryotic DNA is located in the cell nucleus and makes up the chromosomes</a:t>
            </a:r>
          </a:p>
          <a:p>
            <a:r>
              <a:rPr lang="en-US" dirty="0" smtClean="0"/>
              <a:t>The number of chromosomes varies widely from one species to the next</a:t>
            </a:r>
          </a:p>
        </p:txBody>
      </p:sp>
    </p:spTree>
    <p:extLst>
      <p:ext uri="{BB962C8B-B14F-4D97-AF65-F5344CB8AC3E}">
        <p14:creationId xmlns:p14="http://schemas.microsoft.com/office/powerpoint/2010/main" val="289629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and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772400" cy="4525963"/>
          </a:xfrm>
        </p:spPr>
        <p:txBody>
          <a:bodyPr/>
          <a:lstStyle/>
          <a:p>
            <a:r>
              <a:rPr lang="en-US" dirty="0" smtClean="0"/>
              <a:t>Humans – 46 chromosomes</a:t>
            </a:r>
          </a:p>
          <a:p>
            <a:r>
              <a:rPr lang="en-US" dirty="0" smtClean="0"/>
              <a:t>Dogs – 78 chromosomes</a:t>
            </a:r>
          </a:p>
          <a:p>
            <a:r>
              <a:rPr lang="en-US" dirty="0" smtClean="0"/>
              <a:t>Potatoes – 48 chromosomes</a:t>
            </a:r>
          </a:p>
          <a:p>
            <a:r>
              <a:rPr lang="en-US" dirty="0" smtClean="0"/>
              <a:t>Mice – 40 chromosomes</a:t>
            </a:r>
          </a:p>
          <a:p>
            <a:r>
              <a:rPr lang="en-US" dirty="0" smtClean="0"/>
              <a:t>Flies – 8 chromosomes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697" y="381000"/>
            <a:ext cx="21431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069" y="2123801"/>
            <a:ext cx="2495222" cy="175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180" y="4188915"/>
            <a:ext cx="1957282" cy="235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2500313" cy="176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1827"/>
            <a:ext cx="2632382" cy="197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95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876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Eukaryotic chromosomes contain DNA and protein, tightly packed together to form </a:t>
            </a:r>
            <a:r>
              <a:rPr lang="en-US" b="1" u="sng" dirty="0" smtClean="0"/>
              <a:t>chromatin</a:t>
            </a:r>
            <a:r>
              <a:rPr lang="en-US" dirty="0" smtClean="0"/>
              <a:t>.</a:t>
            </a:r>
          </a:p>
          <a:p>
            <a:endParaRPr lang="en-US" b="1" u="sng" dirty="0"/>
          </a:p>
          <a:p>
            <a:r>
              <a:rPr lang="en-US" dirty="0" smtClean="0"/>
              <a:t>Chromatin consists of DNA tightly coiled around proteins called </a:t>
            </a:r>
            <a:r>
              <a:rPr lang="en-US" b="1" u="sng" dirty="0" smtClean="0"/>
              <a:t>histones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7147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40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1173162"/>
          </a:xfrm>
        </p:spPr>
        <p:txBody>
          <a:bodyPr>
            <a:normAutofit/>
          </a:bodyPr>
          <a:lstStyle/>
          <a:p>
            <a:r>
              <a:rPr lang="en-US" dirty="0" smtClean="0"/>
              <a:t>Eukaryotic Chromosome Structure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077200" cy="412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8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strand of the DNA double helix has all the information needed to reconstruct the other half by the mechanism of base pairing.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27508"/>
            <a:ext cx="5333999" cy="305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0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305800" cy="4830763"/>
          </a:xfrm>
        </p:spPr>
        <p:txBody>
          <a:bodyPr/>
          <a:lstStyle/>
          <a:p>
            <a:r>
              <a:rPr lang="en-US" dirty="0" smtClean="0"/>
              <a:t>In eukaryotic chromosomes, DNA replication occurs at hundreds of places. Replication proceeds in both directions until each chromosome is completely copied.</a:t>
            </a:r>
          </a:p>
          <a:p>
            <a:r>
              <a:rPr lang="en-US" dirty="0" smtClean="0"/>
              <a:t>The sites where replication occur are called replication forks.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21" y="4191000"/>
            <a:ext cx="4114800" cy="255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02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161</TotalTime>
  <Words>400</Words>
  <Application>Microsoft Office PowerPoint</Application>
  <PresentationFormat>On-screen Show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Technic</vt:lpstr>
      <vt:lpstr>Chromosomes and DNA Replication</vt:lpstr>
      <vt:lpstr>DNA and Chromosomes </vt:lpstr>
      <vt:lpstr>PowerPoint Presentation</vt:lpstr>
      <vt:lpstr>DNA and Chromosomes </vt:lpstr>
      <vt:lpstr>DNA and Chromosomes</vt:lpstr>
      <vt:lpstr>Chromosome Structure</vt:lpstr>
      <vt:lpstr>Eukaryotic Chromosome Structure</vt:lpstr>
      <vt:lpstr>DNA Replication</vt:lpstr>
      <vt:lpstr>DNA Replication</vt:lpstr>
      <vt:lpstr>Duplicating DNA </vt:lpstr>
      <vt:lpstr>How Replication Occurs</vt:lpstr>
      <vt:lpstr>How DNA Replication Occurs </vt:lpstr>
      <vt:lpstr>Semi-Conservative Replication</vt:lpstr>
      <vt:lpstr>Question 1</vt:lpstr>
      <vt:lpstr>Question 2</vt:lpstr>
      <vt:lpstr>Question 3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Chromosomes and DNA Replication</dc:title>
  <dc:creator>Windows User</dc:creator>
  <cp:lastModifiedBy>Windows User</cp:lastModifiedBy>
  <cp:revision>9</cp:revision>
  <dcterms:created xsi:type="dcterms:W3CDTF">2012-10-28T23:19:07Z</dcterms:created>
  <dcterms:modified xsi:type="dcterms:W3CDTF">2012-10-29T02:00:31Z</dcterms:modified>
</cp:coreProperties>
</file>