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40D77814-7DC3-B147-8966-0132B699D961}" type="datetimeFigureOut">
              <a:rPr lang="en-US" smtClean="0"/>
              <a:t>3/18/13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AA92A-15D8-B74B-925B-48BEB5B909A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Weimar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63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Weimar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Now that you have investigated how the Great Depression and hyperinflation have affected the people of Germany, you will need to create a report for the Weimar Republic.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5519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Weimar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  <a:latin typeface="American Typewriter"/>
              </a:rPr>
              <a:t>You must use the information gathered from the primary source pictures plus your notes from Chapter 15 section 2 (group notes and/or the worksheet) to cite in your paper. </a:t>
            </a:r>
            <a:endParaRPr lang="en-US" dirty="0">
              <a:effectLst/>
              <a:latin typeface="American Typewriter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3178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 </a:t>
            </a: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b="1" dirty="0">
                <a:effectLst/>
              </a:rPr>
              <a:t>Use MLA format for the paper and citations</a:t>
            </a:r>
            <a:r>
              <a:rPr lang="en-US" b="1" dirty="0" smtClean="0">
                <a:effectLst/>
              </a:rPr>
              <a:t>.</a:t>
            </a: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b="1" dirty="0">
                <a:effectLst/>
              </a:rPr>
              <a:t>12 point font</a:t>
            </a: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b="1" dirty="0">
                <a:effectLst/>
              </a:rPr>
              <a:t>	Times New Roman</a:t>
            </a: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b="1" dirty="0">
                <a:effectLst/>
              </a:rPr>
              <a:t> </a:t>
            </a: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b="1" dirty="0">
                <a:effectLst/>
              </a:rPr>
              <a:t>Highlight your sources</a:t>
            </a:r>
            <a:endParaRPr lang="en-US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3351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Kilter.thmx</Template>
  <TotalTime>0</TotalTime>
  <Words>70</Words>
  <Application>Microsoft Macintosh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Kilter</vt:lpstr>
      <vt:lpstr>Weimar Report</vt:lpstr>
      <vt:lpstr>Weimar Report</vt:lpstr>
      <vt:lpstr>Weimar Report</vt:lpstr>
      <vt:lpstr>PowerPoint Presentation</vt:lpstr>
    </vt:vector>
  </TitlesOfParts>
  <Company>GGUSD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Weimar Report</dc:title>
  <dc:creator>Teacher Wells</dc:creator>
  <cp:lastModifiedBy>Teacher Wells</cp:lastModifiedBy>
  <cp:revision>1</cp:revision>
  <dcterms:created xsi:type="dcterms:W3CDTF">2013-03-18T21:23:06Z</dcterms:created>
  <dcterms:modified xsi:type="dcterms:W3CDTF">2013-03-18T21:23:50Z</dcterms:modified>
</cp:coreProperties>
</file>