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96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0F428-76C3-294F-A18B-FE0B919265FE}" type="datetimeFigureOut">
              <a:rPr lang="en-US" smtClean="0"/>
              <a:pPr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A0BA4-15DA-C449-B2B5-4AF98D8CB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PAINE/HENRY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THE BEST WAY TO DEFEAT THE </a:t>
            </a:r>
            <a:r>
              <a:rPr lang="en-US" dirty="0" smtClean="0"/>
              <a:t>BRITISH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WOULD HAPPEN TO STATES THAT SURRENDER THEIR ARMS TO THE </a:t>
            </a:r>
            <a:r>
              <a:rPr lang="en-US" dirty="0" smtClean="0"/>
              <a:t>BRITISH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WHO ARE THE TORIES?</a:t>
            </a:r>
          </a:p>
          <a:p>
            <a:r>
              <a:rPr lang="en-US" dirty="0" smtClean="0"/>
              <a:t>WHAT DOES PAINE MEAN WHEN HE </a:t>
            </a:r>
            <a:r>
              <a:rPr lang="en-US" dirty="0" smtClean="0"/>
              <a:t>CALLS </a:t>
            </a:r>
            <a:r>
              <a:rPr lang="en-US" dirty="0" smtClean="0"/>
              <a:t>THE KING “A THIEF” AND A “HOUSEBREAKER?”</a:t>
            </a:r>
          </a:p>
          <a:p>
            <a:r>
              <a:rPr lang="en-US" dirty="0" smtClean="0"/>
              <a:t>WHAT POINT DOES PAINE MAKE IN HIS CONCLUSION?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PAINE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DEFINE</a:t>
            </a:r>
            <a:r>
              <a:rPr lang="en-US" dirty="0" smtClean="0"/>
              <a:t> “ANECDOTE”</a:t>
            </a:r>
          </a:p>
          <a:p>
            <a:r>
              <a:rPr lang="en-US" dirty="0" smtClean="0"/>
              <a:t>WHAT ANECDOTES DOES PAINE USE IN HIS ESSAY?</a:t>
            </a:r>
          </a:p>
          <a:p>
            <a:r>
              <a:rPr lang="en-US" dirty="0" smtClean="0"/>
              <a:t>WHAT KIND OF WAR DOES PAINE DESCRIBE AS “MURDER?”</a:t>
            </a:r>
          </a:p>
          <a:p>
            <a:r>
              <a:rPr lang="en-US" dirty="0" smtClean="0"/>
              <a:t>DEFINE “ANALOGY”</a:t>
            </a:r>
          </a:p>
          <a:p>
            <a:r>
              <a:rPr lang="en-US" dirty="0" smtClean="0"/>
              <a:t>DEFINE “LOADED WORDS”</a:t>
            </a:r>
          </a:p>
          <a:p>
            <a:r>
              <a:rPr lang="en-US" dirty="0" smtClean="0"/>
              <a:t>GIVE AN EXAMPLE OF PAINE USING “LOADED WORDS”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PATRICK HENRY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THE CONTRADICTION THAT HENRY POINTS OUT ABOUT THE BRITISH?</a:t>
            </a:r>
          </a:p>
          <a:p>
            <a:r>
              <a:rPr lang="en-US" dirty="0" smtClean="0"/>
              <a:t>ACCORDING TO HENRY, HOW DO THE COLONISTS HAVE AN ADVANTAGE OVER THE BRITISH?</a:t>
            </a:r>
          </a:p>
          <a:p>
            <a:r>
              <a:rPr lang="en-US" dirty="0" smtClean="0"/>
              <a:t>WHY DOES HENRY WANT IMMEDIATE ACTION?  LIST THE REASONS.</a:t>
            </a:r>
          </a:p>
          <a:p>
            <a:r>
              <a:rPr lang="en-US" dirty="0" smtClean="0"/>
              <a:t>WHY DOES HENRY NOT WANT THE </a:t>
            </a:r>
            <a:r>
              <a:rPr lang="en-US" dirty="0" smtClean="0"/>
              <a:t>DELEGATES </a:t>
            </a:r>
            <a:r>
              <a:rPr lang="en-US" dirty="0" smtClean="0"/>
              <a:t>TO RESORT TO ARGUMENT?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IS HENRY ADDRESSING WHEN HE SAYS “SIR?”</a:t>
            </a:r>
          </a:p>
          <a:p>
            <a:r>
              <a:rPr lang="en-US" dirty="0" smtClean="0"/>
              <a:t>LIST 2 EMOTIONAL APPEALS THAT HENRY USES</a:t>
            </a:r>
          </a:p>
          <a:p>
            <a:r>
              <a:rPr lang="en-US" smtClean="0"/>
              <a:t>LIST 2 LOGICAL APPEALS THAT HENRY USES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186</Words>
  <Application>Microsoft Macintosh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PAINE/HENRY </vt:lpstr>
      <vt:lpstr>PAINE</vt:lpstr>
      <vt:lpstr>PAINE CONTINUED</vt:lpstr>
      <vt:lpstr>PATRICK HENRY</vt:lpstr>
      <vt:lpstr>HENRY CONTINUED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PAINE/HENRY </dc:title>
  <dc:creator>BGHS GGUSD</dc:creator>
  <cp:lastModifiedBy>BGHS GGUSD</cp:lastModifiedBy>
  <cp:revision>2</cp:revision>
  <dcterms:created xsi:type="dcterms:W3CDTF">2013-10-17T15:50:17Z</dcterms:created>
  <dcterms:modified xsi:type="dcterms:W3CDTF">2013-10-17T17:00:05Z</dcterms:modified>
</cp:coreProperties>
</file>