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1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1526" y="-8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4104738B-0E8A-40AC-A55E-395A3366BC70}" type="datetimeFigureOut">
              <a:rPr lang="en-US"/>
              <a:pPr/>
              <a:t>10/6/2010</a:t>
            </a:fld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CF6E40D4-5AA0-44DA-90CF-2EF153E5052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5C70CBE5-0248-449E-8C35-BDB5D1911C7C}" type="datetimeFigureOut">
              <a:rPr lang="en-US"/>
              <a:pPr/>
              <a:t>10/6/2010</a:t>
            </a:fld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FCD84C91-939B-4E90-83F7-7623F471A91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8269D-5107-4891-87EC-EA178F005A61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B1BF2-8AB3-4AD1-A9C5-2DB0C95E0A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437A1-5C5C-4365-BAC4-FEFEEBB01809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1B507-3C2C-401A-9823-E39AC278B6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E1F0A-6DF8-4B12-8AE4-BC2A0E1A9949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F9996-D6B4-473C-BCD1-5B7913808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78CAD-7172-4753-A92F-A08D1887F1A4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0C229-47A1-4172-B59C-1273A8F4C8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0E7B6-F5B5-4643-97A4-3AD895D618DE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240CD-685E-43FB-97DF-722EB637CE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675A7-B5CB-47A2-8F74-565C224D8BC6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3347C-FDB3-4A52-A595-38F79F6602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ACDDF-DAB1-4222-B00C-107706DEDF18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A6BBD-4AA8-4590-A21C-B6ACC724C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CDF54-1F56-43A8-88F6-08AF11D7FC88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0DA69-25F9-4B8C-8893-BA112FD3F4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59A30-39BF-4F52-A49E-2BF4780C3C02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C3263-5ACD-4666-B269-D5A631355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2B7A9-2339-469C-8CF8-76663CFEC711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E0A62-5D29-4889-90BA-76143D460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ADB6D-1368-4FBE-AA6F-8CB7B4890CF5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B9272-0A35-43FB-A8ED-CB5C5D10D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BA16F6-6CBC-4FBF-9089-3A4256D1CD80}" type="datetimeFigureOut">
              <a:rPr lang="en-US"/>
              <a:pPr>
                <a:defRPr/>
              </a:pPr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A10E51E-0A45-4BA7-82F5-C9EF8F5F1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Wednesday Oct. 6th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your homework Key Issue 1 packet ready</a:t>
            </a:r>
          </a:p>
          <a:p>
            <a:r>
              <a:rPr lang="en-US" dirty="0" smtClean="0"/>
              <a:t>Textbook open to Key Issue 1</a:t>
            </a:r>
          </a:p>
          <a:p>
            <a:r>
              <a:rPr lang="en-US" dirty="0" smtClean="0"/>
              <a:t>Calculator if </a:t>
            </a:r>
            <a:r>
              <a:rPr lang="en-US" smtClean="0"/>
              <a:t>you have one </a:t>
            </a:r>
            <a:r>
              <a:rPr lang="en-US" smtClean="0">
                <a:sym typeface="Wingdings" pitchFamily="2" charset="2"/>
              </a:rPr>
              <a:t>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Sparsely Populated Regions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47800" y="1524000"/>
            <a:ext cx="6248400" cy="4191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Few people live in regions that are: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4338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/>
              <a:t>Too dry</a:t>
            </a:r>
          </a:p>
          <a:p>
            <a:pPr lvl="1"/>
            <a:r>
              <a:rPr lang="en-US" smtClean="0"/>
              <a:t>Too wet</a:t>
            </a:r>
          </a:p>
          <a:p>
            <a:pPr lvl="1"/>
            <a:r>
              <a:rPr lang="en-US" smtClean="0"/>
              <a:t>Too cold</a:t>
            </a:r>
          </a:p>
          <a:p>
            <a:pPr lvl="1"/>
            <a:r>
              <a:rPr lang="en-US" smtClean="0"/>
              <a:t>Too mountainous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066800"/>
            <a:ext cx="3186113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Ecumene: portion of Earth’s surface occupied by permanent human settlement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895600"/>
            <a:ext cx="3952875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Areas considered too harsh to live in has diminished over time as the Earth becomes more populated = ecumene has increased</a:t>
            </a:r>
          </a:p>
          <a:p>
            <a:r>
              <a:rPr lang="en-US" smtClean="0"/>
              <a:t>¾ of the world’s population live on only 5% of the Earth’s surface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Dry Lands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Areas too dry to farm cover 20% of the Earth’s land surface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2 largest desert regions in the world:</a:t>
            </a:r>
          </a:p>
          <a:p>
            <a:pPr marL="1314450" lvl="2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Northern Hemisphere- 15</a:t>
            </a:r>
            <a:r>
              <a:rPr lang="en-US" dirty="0" smtClean="0">
                <a:latin typeface="Courier New"/>
                <a:cs typeface="Courier New"/>
              </a:rPr>
              <a:t>○ </a:t>
            </a:r>
            <a:r>
              <a:rPr lang="en-US" dirty="0" smtClean="0">
                <a:cs typeface="Courier New"/>
              </a:rPr>
              <a:t>and 50</a:t>
            </a:r>
            <a:r>
              <a:rPr lang="en-US" dirty="0" smtClean="0">
                <a:latin typeface="Courier New"/>
                <a:cs typeface="Courier New"/>
              </a:rPr>
              <a:t>○ </a:t>
            </a:r>
            <a:r>
              <a:rPr lang="en-US" dirty="0" smtClean="0">
                <a:cs typeface="Courier New"/>
              </a:rPr>
              <a:t>north latitude</a:t>
            </a:r>
          </a:p>
          <a:p>
            <a:pPr marL="1314450" lvl="2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cs typeface="Courier New"/>
              </a:rPr>
              <a:t>Southern Hemisphere- 20</a:t>
            </a:r>
            <a:r>
              <a:rPr lang="en-US" dirty="0" smtClean="0">
                <a:latin typeface="Courier New"/>
                <a:cs typeface="Courier New"/>
              </a:rPr>
              <a:t>○</a:t>
            </a:r>
            <a:r>
              <a:rPr lang="en-US" dirty="0" smtClean="0">
                <a:cs typeface="Courier New"/>
              </a:rPr>
              <a:t> and 50</a:t>
            </a:r>
            <a:r>
              <a:rPr lang="en-US" dirty="0" smtClean="0">
                <a:latin typeface="Courier New"/>
                <a:cs typeface="Courier New"/>
              </a:rPr>
              <a:t>○</a:t>
            </a:r>
            <a:r>
              <a:rPr lang="en-US" dirty="0" smtClean="0">
                <a:cs typeface="Courier New"/>
              </a:rPr>
              <a:t> south latitude</a:t>
            </a:r>
            <a:endParaRPr lang="en-US" dirty="0" smtClean="0"/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cs typeface="Courier New"/>
              </a:rPr>
              <a:t>Largest desert region- N. Africa to Southwest and Central Asia- Sahara, Arabian, </a:t>
            </a:r>
            <a:r>
              <a:rPr lang="en-US" dirty="0" err="1" smtClean="0">
                <a:cs typeface="Courier New"/>
              </a:rPr>
              <a:t>Thar</a:t>
            </a:r>
            <a:r>
              <a:rPr lang="en-US" dirty="0" smtClean="0">
                <a:cs typeface="Courier New"/>
              </a:rPr>
              <a:t>, </a:t>
            </a:r>
            <a:r>
              <a:rPr lang="en-US" dirty="0" err="1" smtClean="0">
                <a:cs typeface="Courier New"/>
              </a:rPr>
              <a:t>Takla</a:t>
            </a:r>
            <a:r>
              <a:rPr lang="en-US" dirty="0" smtClean="0">
                <a:cs typeface="Courier New"/>
              </a:rPr>
              <a:t> </a:t>
            </a:r>
            <a:r>
              <a:rPr lang="en-US" dirty="0" err="1" smtClean="0">
                <a:cs typeface="Courier New"/>
              </a:rPr>
              <a:t>Makan</a:t>
            </a:r>
            <a:r>
              <a:rPr lang="en-US" dirty="0" smtClean="0">
                <a:cs typeface="Courier New"/>
              </a:rPr>
              <a:t>, Gobi deserts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cs typeface="Courier New"/>
              </a:rPr>
              <a:t>A smaller desert region comprises much of Australia</a:t>
            </a:r>
            <a:endParaRPr lang="en-US" dirty="0"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Deserts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48200" cy="4525963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Usually lack enough water to grow crops to feed a large population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Some people adapt by raising animals (camels)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Constructing irrigation systems, allows people to grow some crops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Deserts have much of the world’s oil reserves= increasing demand for people to live closer (work)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25" y="3276600"/>
            <a:ext cx="3952875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Wet lands</a:t>
            </a:r>
          </a:p>
        </p:txBody>
      </p:sp>
      <p:pic>
        <p:nvPicPr>
          <p:cNvPr id="1945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209800"/>
            <a:ext cx="8915400" cy="3784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Wet lands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561" y="1230235"/>
            <a:ext cx="8303880" cy="478285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Land that receives high levels of rain may also be inhospitable for human living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Located primarily near the equator 20 north and south latitude in South America, Central Africa, Southeast Asia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Rainfall averages 50 inches/year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Rain and heat takes away nutrients from the soil from the soil = </a:t>
            </a:r>
            <a:r>
              <a:rPr lang="en-US" strike="sngStrike" dirty="0" smtClean="0"/>
              <a:t>agriculture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62400" cy="1143000"/>
          </a:xfrm>
        </p:spPr>
        <p:txBody>
          <a:bodyPr/>
          <a:lstStyle/>
          <a:p>
            <a:r>
              <a:rPr lang="en-US" sz="6000" smtClean="0"/>
              <a:t>Cold Lands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381000"/>
            <a:ext cx="4419600" cy="57451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Land near the North and South poles is constantly covered with ice or the ground is permanently frozen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(permafrost)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Small annual snowfall accumulates onto thick ice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Few animals can survive the extreme cold</a:t>
            </a:r>
            <a:endParaRPr lang="en-US" dirty="0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86200"/>
            <a:ext cx="40005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mtClean="0"/>
              <a:t>High Lands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906963"/>
          </a:xfrm>
        </p:spPr>
        <p:txBody>
          <a:bodyPr/>
          <a:lstStyle/>
          <a:p>
            <a:r>
              <a:rPr lang="en-US" smtClean="0"/>
              <a:t>High elevation</a:t>
            </a:r>
          </a:p>
          <a:p>
            <a:r>
              <a:rPr lang="en-US" smtClean="0"/>
              <a:t>Example: Half of Switzerland’s land is more than 3,300 feet </a:t>
            </a:r>
            <a:r>
              <a:rPr lang="en-US" b="1" smtClean="0"/>
              <a:t>above</a:t>
            </a:r>
            <a:r>
              <a:rPr lang="en-US" smtClean="0"/>
              <a:t> sea level &amp; only 5 % of the country live there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200400"/>
            <a:ext cx="7391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Content Placeholder 2"/>
          <p:cNvSpPr>
            <a:spLocks noGrp="1"/>
          </p:cNvSpPr>
          <p:nvPr>
            <p:ph idx="1"/>
          </p:nvPr>
        </p:nvSpPr>
        <p:spPr>
          <a:xfrm>
            <a:off x="685800" y="457200"/>
            <a:ext cx="8001000" cy="5668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Exemptions: some may prefer higher lands if temperatures and weather are uncomfortably high at lower elevations</a:t>
            </a:r>
          </a:p>
          <a:p>
            <a:endParaRPr lang="en-US" smtClean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438400"/>
            <a:ext cx="4648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347</Words>
  <Application>Microsoft Office PowerPoint</Application>
  <PresentationFormat>On-screen Show (4:3)</PresentationFormat>
  <Paragraphs>39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Wednesday Oct. 6th</vt:lpstr>
      <vt:lpstr>Sparsely Populated Regions</vt:lpstr>
      <vt:lpstr>Few people live in regions that are: </vt:lpstr>
      <vt:lpstr>Slide 4</vt:lpstr>
      <vt:lpstr>Slide 5</vt:lpstr>
      <vt:lpstr>Dry Lands</vt:lpstr>
      <vt:lpstr>Deserts</vt:lpstr>
      <vt:lpstr>Wet lands</vt:lpstr>
      <vt:lpstr>Wet lands</vt:lpstr>
      <vt:lpstr>Cold Lands</vt:lpstr>
      <vt:lpstr>High Lands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Sparsely Populated Regions</dc:title>
  <dc:creator>Heather</dc:creator>
  <cp:lastModifiedBy>Heather</cp:lastModifiedBy>
  <cp:revision>43</cp:revision>
  <dcterms:created xsi:type="dcterms:W3CDTF">2009-10-12T22:39:04Z</dcterms:created>
  <dcterms:modified xsi:type="dcterms:W3CDTF">2010-10-06T21:15:52Z</dcterms:modified>
</cp:coreProperties>
</file>