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61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BAF14-064F-4B4A-ABF8-2B00C6265BEC}" type="datetimeFigureOut">
              <a:rPr lang="en-US" smtClean="0"/>
              <a:t>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719AC-40F2-439E-8242-DAAF9320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559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BAF14-064F-4B4A-ABF8-2B00C6265BEC}" type="datetimeFigureOut">
              <a:rPr lang="en-US" smtClean="0"/>
              <a:t>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719AC-40F2-439E-8242-DAAF9320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167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BAF14-064F-4B4A-ABF8-2B00C6265BEC}" type="datetimeFigureOut">
              <a:rPr lang="en-US" smtClean="0"/>
              <a:t>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719AC-40F2-439E-8242-DAAF9320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576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BAF14-064F-4B4A-ABF8-2B00C6265BEC}" type="datetimeFigureOut">
              <a:rPr lang="en-US" smtClean="0"/>
              <a:t>2/22/2013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719AC-40F2-439E-8242-DAAF9320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490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BAF14-064F-4B4A-ABF8-2B00C6265BEC}" type="datetimeFigureOut">
              <a:rPr lang="en-US" smtClean="0"/>
              <a:t>2/22/2013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719AC-40F2-439E-8242-DAAF9320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7828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BAF14-064F-4B4A-ABF8-2B00C6265BEC}" type="datetimeFigureOut">
              <a:rPr lang="en-US" smtClean="0"/>
              <a:t>2/22/2013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719AC-40F2-439E-8242-DAAF9320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677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BAF14-064F-4B4A-ABF8-2B00C6265BEC}" type="datetimeFigureOut">
              <a:rPr lang="en-US" smtClean="0"/>
              <a:t>2/22/2013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719AC-40F2-439E-8242-DAAF9320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570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BAF14-064F-4B4A-ABF8-2B00C6265BEC}" type="datetimeFigureOut">
              <a:rPr lang="en-US" smtClean="0"/>
              <a:t>2/22/2013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719AC-40F2-439E-8242-DAAF9320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550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BAF14-064F-4B4A-ABF8-2B00C6265BEC}" type="datetimeFigureOut">
              <a:rPr lang="en-US" smtClean="0"/>
              <a:t>2/22/2013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719AC-40F2-439E-8242-DAAF9320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BAF14-064F-4B4A-ABF8-2B00C6265BEC}" type="datetimeFigureOut">
              <a:rPr lang="en-US" smtClean="0"/>
              <a:t>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719AC-40F2-439E-8242-DAAF9320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761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BAF14-064F-4B4A-ABF8-2B00C6265BEC}" type="datetimeFigureOut">
              <a:rPr lang="en-US" smtClean="0"/>
              <a:t>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719AC-40F2-439E-8242-DAAF9320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095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7BAF14-064F-4B4A-ABF8-2B00C6265BEC}" type="datetimeFigureOut">
              <a:rPr lang="en-US" smtClean="0"/>
              <a:t>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0719AC-40F2-439E-8242-DAAF93202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393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Warm-up #8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Name and describe Leonardo Da Vinci’s many </a:t>
            </a:r>
            <a:r>
              <a:rPr lang="en-US" smtClean="0"/>
              <a:t>talents?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What is a guild? Why might it be helpful to belong to one?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847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27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Warm-up #8</vt:lpstr>
    </vt:vector>
  </TitlesOfParts>
  <Company>WVUSD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Warm-up #8</dc:title>
  <dc:creator>Josephine Schaller</dc:creator>
  <cp:lastModifiedBy>Josephine Schaller</cp:lastModifiedBy>
  <cp:revision>1</cp:revision>
  <dcterms:created xsi:type="dcterms:W3CDTF">2013-02-22T16:21:26Z</dcterms:created>
  <dcterms:modified xsi:type="dcterms:W3CDTF">2013-02-22T20:56:15Z</dcterms:modified>
</cp:coreProperties>
</file>