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5F8252-C529-4700-A74D-160BA56FA5D2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F501017-5E30-4C6F-B01B-8E954DC9FD09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Prendimiento de Antoñito el </a:t>
            </a:r>
            <a:r>
              <a:rPr lang="es-MX" dirty="0" err="1" smtClean="0"/>
              <a:t>Camborio</a:t>
            </a:r>
            <a:r>
              <a:rPr lang="es-MX" dirty="0" smtClean="0"/>
              <a:t> 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MX" dirty="0" err="1" smtClean="0"/>
              <a:t>Jazmine</a:t>
            </a:r>
            <a:r>
              <a:rPr lang="es-MX" dirty="0" smtClean="0"/>
              <a:t> Terrazas</a:t>
            </a:r>
          </a:p>
          <a:p>
            <a:pPr algn="just"/>
            <a:r>
              <a:rPr lang="es-MX" dirty="0" smtClean="0"/>
              <a:t>8 </a:t>
            </a:r>
            <a:r>
              <a:rPr lang="es-MX" dirty="0" err="1" smtClean="0"/>
              <a:t>May</a:t>
            </a:r>
            <a:r>
              <a:rPr lang="es-MX" dirty="0" smtClean="0"/>
              <a:t> 2013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Federico García Lorca</a:t>
            </a:r>
            <a:endParaRPr lang="es-MX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9600" y="1589566"/>
            <a:ext cx="7239000" cy="4811234"/>
          </a:xfrm>
        </p:spPr>
        <p:txBody>
          <a:bodyPr/>
          <a:lstStyle/>
          <a:p>
            <a:r>
              <a:rPr lang="es-MX" dirty="0" smtClean="0"/>
              <a:t>junio 5, 1898-agosto19, 1936</a:t>
            </a:r>
          </a:p>
          <a:p>
            <a:r>
              <a:rPr lang="es-MX" dirty="0" smtClean="0"/>
              <a:t>Miembro </a:t>
            </a:r>
            <a:r>
              <a:rPr lang="es-MX" smtClean="0"/>
              <a:t>del Generación </a:t>
            </a:r>
            <a:r>
              <a:rPr lang="es-MX" dirty="0" smtClean="0"/>
              <a:t>del 27</a:t>
            </a:r>
          </a:p>
          <a:p>
            <a:endParaRPr lang="es-MX" dirty="0"/>
          </a:p>
        </p:txBody>
      </p:sp>
      <p:pic>
        <p:nvPicPr>
          <p:cNvPr id="6" name="Content Placeholder 5" descr="fed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943600" y="3429000"/>
            <a:ext cx="2794000" cy="30734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s-MX" dirty="0" err="1" smtClean="0"/>
              <a:t>Antonito</a:t>
            </a:r>
            <a:r>
              <a:rPr lang="es-MX" dirty="0" smtClean="0"/>
              <a:t> el </a:t>
            </a:r>
            <a:r>
              <a:rPr lang="es-MX" dirty="0" err="1" smtClean="0"/>
              <a:t>camborio</a:t>
            </a:r>
            <a:r>
              <a:rPr lang="es-MX" dirty="0" smtClean="0"/>
              <a:t> va rumbo a Sevilla.  Cuando esta viajando tumba uno limones y el tire el agua que encuentra.  La Guardia Civil se lo lleva prisiones.  Mientras </a:t>
            </a:r>
            <a:r>
              <a:rPr lang="es-MX" dirty="0" err="1" smtClean="0"/>
              <a:t>Antonito</a:t>
            </a:r>
            <a:r>
              <a:rPr lang="es-MX" dirty="0" smtClean="0"/>
              <a:t> el </a:t>
            </a:r>
            <a:r>
              <a:rPr lang="es-MX" dirty="0" err="1" smtClean="0"/>
              <a:t>Camborio</a:t>
            </a:r>
            <a:r>
              <a:rPr lang="es-MX" dirty="0" smtClean="0"/>
              <a:t> esta en la </a:t>
            </a:r>
            <a:r>
              <a:rPr lang="es-MX" dirty="0" err="1" smtClean="0"/>
              <a:t>carcel</a:t>
            </a:r>
            <a:r>
              <a:rPr lang="es-MX" dirty="0" smtClean="0"/>
              <a:t>, los de la </a:t>
            </a:r>
            <a:r>
              <a:rPr lang="es-MX" dirty="0" err="1" smtClean="0"/>
              <a:t>Guadia</a:t>
            </a:r>
            <a:r>
              <a:rPr lang="es-MX" dirty="0" smtClean="0"/>
              <a:t> Civil toman limonada con los limones </a:t>
            </a:r>
            <a:r>
              <a:rPr lang="es-MX" dirty="0" err="1" smtClean="0"/>
              <a:t>robodos</a:t>
            </a:r>
            <a:r>
              <a:rPr lang="es-MX" dirty="0" smtClean="0"/>
              <a:t>.</a:t>
            </a:r>
          </a:p>
          <a:p>
            <a:r>
              <a:rPr lang="es-MX" dirty="0" smtClean="0"/>
              <a:t>Personajes:</a:t>
            </a:r>
          </a:p>
          <a:p>
            <a:pPr lvl="1"/>
            <a:r>
              <a:rPr lang="es-MX" dirty="0" err="1" smtClean="0"/>
              <a:t>Antonito</a:t>
            </a:r>
            <a:r>
              <a:rPr lang="es-MX" dirty="0" smtClean="0"/>
              <a:t> el </a:t>
            </a:r>
            <a:r>
              <a:rPr lang="es-MX" dirty="0" err="1" smtClean="0"/>
              <a:t>Camborio</a:t>
            </a:r>
            <a:endParaRPr lang="es-MX" dirty="0" smtClean="0"/>
          </a:p>
          <a:p>
            <a:pPr lvl="1"/>
            <a:r>
              <a:rPr lang="es-MX" dirty="0" smtClean="0"/>
              <a:t>La Guardia Civil</a:t>
            </a:r>
          </a:p>
          <a:p>
            <a:pPr lvl="1"/>
            <a:r>
              <a:rPr lang="es-MX" dirty="0" smtClean="0"/>
              <a:t>El Narrador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Conexión Literaria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lnSpcReduction="10000"/>
          </a:bodyPr>
          <a:lstStyle/>
          <a:p>
            <a:r>
              <a:rPr lang="es-MX" dirty="0" smtClean="0"/>
              <a:t>Temas:</a:t>
            </a:r>
          </a:p>
          <a:p>
            <a:pPr lvl="1"/>
            <a:r>
              <a:rPr lang="es-MX" dirty="0" smtClean="0"/>
              <a:t>La construcción del genero</a:t>
            </a:r>
          </a:p>
          <a:p>
            <a:pPr lvl="1"/>
            <a:r>
              <a:rPr lang="es-MX" dirty="0" smtClean="0"/>
              <a:t>Las relaciones interpersonales</a:t>
            </a:r>
          </a:p>
          <a:p>
            <a:pPr lvl="1"/>
            <a:r>
              <a:rPr lang="es-MX" dirty="0" smtClean="0"/>
              <a:t>Las sociedades en contacto</a:t>
            </a:r>
          </a:p>
          <a:p>
            <a:r>
              <a:rPr lang="es-MX" dirty="0" smtClean="0"/>
              <a:t>Subtemas</a:t>
            </a:r>
          </a:p>
          <a:p>
            <a:pPr lvl="1"/>
            <a:r>
              <a:rPr lang="es-MX" dirty="0" smtClean="0"/>
              <a:t>El machismo</a:t>
            </a:r>
          </a:p>
          <a:p>
            <a:pPr lvl="1"/>
            <a:r>
              <a:rPr lang="es-MX" dirty="0" smtClean="0"/>
              <a:t>Las relaciones sociales</a:t>
            </a:r>
          </a:p>
          <a:p>
            <a:pPr lvl="1"/>
            <a:r>
              <a:rPr lang="es-MX" dirty="0" smtClean="0"/>
              <a:t>La sexualidad</a:t>
            </a:r>
          </a:p>
          <a:p>
            <a:pPr lvl="1"/>
            <a:r>
              <a:rPr lang="es-MX" dirty="0" smtClean="0"/>
              <a:t>El sistema patriarcal</a:t>
            </a:r>
          </a:p>
          <a:p>
            <a:pPr lvl="1"/>
            <a:r>
              <a:rPr lang="es-MX" dirty="0" smtClean="0"/>
              <a:t>La tradición y la ruptura</a:t>
            </a:r>
          </a:p>
          <a:p>
            <a:pPr lvl="1"/>
            <a:r>
              <a:rPr lang="es-MX" dirty="0" smtClean="0"/>
              <a:t>Las relaciones de poder</a:t>
            </a:r>
          </a:p>
          <a:p>
            <a:pPr lvl="1"/>
            <a:r>
              <a:rPr lang="es-MX" dirty="0" smtClean="0"/>
              <a:t>El individuo y la comunidad</a:t>
            </a:r>
          </a:p>
          <a:p>
            <a:pPr lvl="1"/>
            <a:r>
              <a:rPr lang="es-MX" dirty="0" smtClean="0"/>
              <a:t>La diversidad</a:t>
            </a:r>
          </a:p>
          <a:p>
            <a:pPr lvl="1"/>
            <a:endParaRPr lang="es-MX" dirty="0" smtClean="0"/>
          </a:p>
          <a:p>
            <a:pPr lvl="1">
              <a:buNone/>
            </a:pP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</TotalTime>
  <Words>128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Prendimiento de Antoñito el Camborio </vt:lpstr>
      <vt:lpstr>Federico García Lorca</vt:lpstr>
      <vt:lpstr>Resumen</vt:lpstr>
      <vt:lpstr>Conexión Literaria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Prendimiento de Antoñito el Camborio</dc:title>
  <dc:creator>Jesus</dc:creator>
  <cp:lastModifiedBy>Jesus</cp:lastModifiedBy>
  <cp:revision>7</cp:revision>
  <dcterms:created xsi:type="dcterms:W3CDTF">2013-05-08T16:50:56Z</dcterms:created>
  <dcterms:modified xsi:type="dcterms:W3CDTF">2013-05-08T18:43:10Z</dcterms:modified>
</cp:coreProperties>
</file>