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7" r:id="rId7"/>
    <p:sldId id="268" r:id="rId8"/>
    <p:sldId id="261" r:id="rId9"/>
    <p:sldId id="262" r:id="rId10"/>
    <p:sldId id="263" r:id="rId11"/>
    <p:sldId id="269" r:id="rId12"/>
    <p:sldId id="264" r:id="rId13"/>
    <p:sldId id="265" r:id="rId14"/>
    <p:sldId id="266"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E709"/>
    <a:srgbClr val="E0E01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8" d="100"/>
          <a:sy n="48" d="100"/>
        </p:scale>
        <p:origin x="-77" y="-163"/>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2ACC40-C888-4DC4-B250-34F34003005D}" type="doc">
      <dgm:prSet loTypeId="urn:microsoft.com/office/officeart/2005/8/layout/chevron2" loCatId="process" qsTypeId="urn:microsoft.com/office/officeart/2005/8/quickstyle/simple1#1" qsCatId="simple" csTypeId="urn:microsoft.com/office/officeart/2005/8/colors/accent1_2#1" csCatId="accent1" phldr="1"/>
      <dgm:spPr/>
      <dgm:t>
        <a:bodyPr/>
        <a:lstStyle/>
        <a:p>
          <a:endParaRPr lang="en-US"/>
        </a:p>
      </dgm:t>
    </dgm:pt>
    <dgm:pt modelId="{8897BFF4-F29D-4E4B-8AFD-C6FF7CCD3193}">
      <dgm:prSet/>
      <dgm:spPr/>
      <dgm:t>
        <a:bodyPr/>
        <a:lstStyle/>
        <a:p>
          <a:pPr rtl="0"/>
          <a:r>
            <a:rPr lang="en-US" dirty="0" smtClean="0"/>
            <a:t>Prohibition</a:t>
          </a:r>
          <a:endParaRPr lang="en-US" dirty="0"/>
        </a:p>
      </dgm:t>
    </dgm:pt>
    <dgm:pt modelId="{CE749D5D-36A7-4D10-8989-402D9C8280CD}" type="parTrans" cxnId="{261B9D3F-7826-4750-B190-710575826A43}">
      <dgm:prSet/>
      <dgm:spPr/>
      <dgm:t>
        <a:bodyPr/>
        <a:lstStyle/>
        <a:p>
          <a:endParaRPr lang="en-US"/>
        </a:p>
      </dgm:t>
    </dgm:pt>
    <dgm:pt modelId="{893F7BAB-2FB6-4C57-B83D-1B1990040FCE}" type="sibTrans" cxnId="{261B9D3F-7826-4750-B190-710575826A43}">
      <dgm:prSet/>
      <dgm:spPr/>
      <dgm:t>
        <a:bodyPr/>
        <a:lstStyle/>
        <a:p>
          <a:endParaRPr lang="en-US"/>
        </a:p>
      </dgm:t>
    </dgm:pt>
    <dgm:pt modelId="{DC85443A-B41B-4148-9D08-0167153C0CA5}">
      <dgm:prSet custT="1"/>
      <dgm:spPr/>
      <dgm:t>
        <a:bodyPr/>
        <a:lstStyle/>
        <a:p>
          <a:pPr rtl="0"/>
          <a:r>
            <a:rPr lang="en-US" sz="1800" dirty="0" smtClean="0"/>
            <a:t>Hoover: Dry</a:t>
          </a:r>
          <a:endParaRPr lang="en-US" sz="1800" dirty="0"/>
        </a:p>
      </dgm:t>
    </dgm:pt>
    <dgm:pt modelId="{4EF8111C-25AF-4C10-AD9D-91566BF686D1}" type="parTrans" cxnId="{8BFE7385-E6EF-4385-AB23-64CD42F33177}">
      <dgm:prSet/>
      <dgm:spPr/>
      <dgm:t>
        <a:bodyPr/>
        <a:lstStyle/>
        <a:p>
          <a:endParaRPr lang="en-US"/>
        </a:p>
      </dgm:t>
    </dgm:pt>
    <dgm:pt modelId="{7DEA3A7D-FFBD-4A12-8890-CFB2C3A98899}" type="sibTrans" cxnId="{8BFE7385-E6EF-4385-AB23-64CD42F33177}">
      <dgm:prSet/>
      <dgm:spPr/>
      <dgm:t>
        <a:bodyPr/>
        <a:lstStyle/>
        <a:p>
          <a:endParaRPr lang="en-US"/>
        </a:p>
      </dgm:t>
    </dgm:pt>
    <dgm:pt modelId="{821B4B9F-D8E6-40D2-B2FC-998BF621D13A}">
      <dgm:prSet custT="1"/>
      <dgm:spPr/>
      <dgm:t>
        <a:bodyPr/>
        <a:lstStyle/>
        <a:p>
          <a:pPr rtl="0"/>
          <a:r>
            <a:rPr lang="en-US" sz="1800" dirty="0" smtClean="0"/>
            <a:t>Smith: Wet</a:t>
          </a:r>
          <a:endParaRPr lang="en-US" sz="1800" dirty="0"/>
        </a:p>
      </dgm:t>
    </dgm:pt>
    <dgm:pt modelId="{D8055D38-D793-48F1-B019-3982D1A0879E}" type="parTrans" cxnId="{1C9F682E-2D0B-4E5E-A3B4-926EBE29DFDD}">
      <dgm:prSet/>
      <dgm:spPr/>
      <dgm:t>
        <a:bodyPr/>
        <a:lstStyle/>
        <a:p>
          <a:endParaRPr lang="en-US"/>
        </a:p>
      </dgm:t>
    </dgm:pt>
    <dgm:pt modelId="{A9BF9C34-826C-411C-88B7-1A87DE981E52}" type="sibTrans" cxnId="{1C9F682E-2D0B-4E5E-A3B4-926EBE29DFDD}">
      <dgm:prSet/>
      <dgm:spPr/>
      <dgm:t>
        <a:bodyPr/>
        <a:lstStyle/>
        <a:p>
          <a:endParaRPr lang="en-US"/>
        </a:p>
      </dgm:t>
    </dgm:pt>
    <dgm:pt modelId="{5840B75C-F548-4D82-852B-4138E3A38B75}">
      <dgm:prSet/>
      <dgm:spPr/>
      <dgm:t>
        <a:bodyPr/>
        <a:lstStyle/>
        <a:p>
          <a:pPr rtl="0"/>
          <a:endParaRPr lang="en-US" sz="600" dirty="0"/>
        </a:p>
      </dgm:t>
    </dgm:pt>
    <dgm:pt modelId="{8F8BD15F-E661-48B4-9D10-8181F3B4F03E}" type="parTrans" cxnId="{137DC7F1-0661-4539-8239-9435840531A0}">
      <dgm:prSet/>
      <dgm:spPr/>
      <dgm:t>
        <a:bodyPr/>
        <a:lstStyle/>
        <a:p>
          <a:endParaRPr lang="en-US"/>
        </a:p>
      </dgm:t>
    </dgm:pt>
    <dgm:pt modelId="{573EF1B8-8956-48EC-93FE-0771DB71E328}" type="sibTrans" cxnId="{137DC7F1-0661-4539-8239-9435840531A0}">
      <dgm:prSet/>
      <dgm:spPr/>
      <dgm:t>
        <a:bodyPr/>
        <a:lstStyle/>
        <a:p>
          <a:endParaRPr lang="en-US"/>
        </a:p>
      </dgm:t>
    </dgm:pt>
    <dgm:pt modelId="{0A88D080-BC13-47F5-AA5F-7CA8F35FAB97}">
      <dgm:prSet/>
      <dgm:spPr/>
      <dgm:t>
        <a:bodyPr/>
        <a:lstStyle/>
        <a:p>
          <a:pPr rtl="0"/>
          <a:endParaRPr lang="en-US" sz="600" dirty="0"/>
        </a:p>
      </dgm:t>
    </dgm:pt>
    <dgm:pt modelId="{EC7B9207-C760-42BB-9261-6F2216678D3B}" type="parTrans" cxnId="{B8D9BD80-7D50-46A4-9327-941E8FD92680}">
      <dgm:prSet/>
      <dgm:spPr/>
      <dgm:t>
        <a:bodyPr/>
        <a:lstStyle/>
        <a:p>
          <a:endParaRPr lang="en-US"/>
        </a:p>
      </dgm:t>
    </dgm:pt>
    <dgm:pt modelId="{4490DB58-D6C8-4999-AF72-50FCC379BD07}" type="sibTrans" cxnId="{B8D9BD80-7D50-46A4-9327-941E8FD92680}">
      <dgm:prSet/>
      <dgm:spPr/>
      <dgm:t>
        <a:bodyPr/>
        <a:lstStyle/>
        <a:p>
          <a:endParaRPr lang="en-US"/>
        </a:p>
      </dgm:t>
    </dgm:pt>
    <dgm:pt modelId="{38C6E24D-224D-4F6E-8A96-54171705C673}">
      <dgm:prSet/>
      <dgm:spPr/>
      <dgm:t>
        <a:bodyPr/>
        <a:lstStyle/>
        <a:p>
          <a:pPr rtl="0"/>
          <a:endParaRPr lang="en-US" sz="600" dirty="0"/>
        </a:p>
      </dgm:t>
    </dgm:pt>
    <dgm:pt modelId="{4F8332A9-3CBD-4EA9-9CA3-F64119A040B4}" type="parTrans" cxnId="{49F81BA9-DE21-4E50-A2E6-979CB54CA6C6}">
      <dgm:prSet/>
      <dgm:spPr/>
      <dgm:t>
        <a:bodyPr/>
        <a:lstStyle/>
        <a:p>
          <a:endParaRPr lang="en-US"/>
        </a:p>
      </dgm:t>
    </dgm:pt>
    <dgm:pt modelId="{AAF54004-75C2-4C78-9E7D-9D464E104B75}" type="sibTrans" cxnId="{49F81BA9-DE21-4E50-A2E6-979CB54CA6C6}">
      <dgm:prSet/>
      <dgm:spPr/>
      <dgm:t>
        <a:bodyPr/>
        <a:lstStyle/>
        <a:p>
          <a:endParaRPr lang="en-US"/>
        </a:p>
      </dgm:t>
    </dgm:pt>
    <dgm:pt modelId="{7E7C30A1-7ECC-4E6B-BD45-7FC05284FE46}">
      <dgm:prSet/>
      <dgm:spPr/>
      <dgm:t>
        <a:bodyPr/>
        <a:lstStyle/>
        <a:p>
          <a:pPr rtl="0"/>
          <a:endParaRPr lang="en-US" sz="600" dirty="0"/>
        </a:p>
      </dgm:t>
    </dgm:pt>
    <dgm:pt modelId="{1B37CA2C-0022-4012-932A-850B642FD5EE}" type="parTrans" cxnId="{59A7DD91-E006-4437-A7E5-B5887D70F8B5}">
      <dgm:prSet/>
      <dgm:spPr/>
      <dgm:t>
        <a:bodyPr/>
        <a:lstStyle/>
        <a:p>
          <a:endParaRPr lang="en-US"/>
        </a:p>
      </dgm:t>
    </dgm:pt>
    <dgm:pt modelId="{61F323C0-23F2-44C7-9A98-EA478A7310E7}" type="sibTrans" cxnId="{59A7DD91-E006-4437-A7E5-B5887D70F8B5}">
      <dgm:prSet/>
      <dgm:spPr/>
      <dgm:t>
        <a:bodyPr/>
        <a:lstStyle/>
        <a:p>
          <a:endParaRPr lang="en-US"/>
        </a:p>
      </dgm:t>
    </dgm:pt>
    <dgm:pt modelId="{9A989834-0185-40BB-8707-ADC0FB6CEDA2}">
      <dgm:prSet/>
      <dgm:spPr/>
      <dgm:t>
        <a:bodyPr/>
        <a:lstStyle/>
        <a:p>
          <a:pPr rtl="0"/>
          <a:endParaRPr lang="en-US" sz="600" dirty="0"/>
        </a:p>
      </dgm:t>
    </dgm:pt>
    <dgm:pt modelId="{D8BBC7B1-8793-46D8-90C9-5D0A3EC7B835}" type="parTrans" cxnId="{ED1D224F-50F2-4811-8D1B-2E70834EF776}">
      <dgm:prSet/>
      <dgm:spPr/>
      <dgm:t>
        <a:bodyPr/>
        <a:lstStyle/>
        <a:p>
          <a:endParaRPr lang="en-US"/>
        </a:p>
      </dgm:t>
    </dgm:pt>
    <dgm:pt modelId="{6D4836C9-4779-4893-98D5-604347D79D62}" type="sibTrans" cxnId="{ED1D224F-50F2-4811-8D1B-2E70834EF776}">
      <dgm:prSet/>
      <dgm:spPr/>
      <dgm:t>
        <a:bodyPr/>
        <a:lstStyle/>
        <a:p>
          <a:endParaRPr lang="en-US"/>
        </a:p>
      </dgm:t>
    </dgm:pt>
    <dgm:pt modelId="{A6231FE8-AB0F-4723-8984-2CAE56AC9B23}">
      <dgm:prSet/>
      <dgm:spPr/>
      <dgm:t>
        <a:bodyPr/>
        <a:lstStyle/>
        <a:p>
          <a:pPr rtl="0"/>
          <a:endParaRPr lang="en-US" sz="600" dirty="0"/>
        </a:p>
      </dgm:t>
    </dgm:pt>
    <dgm:pt modelId="{02A027B8-1D4E-4FD0-8326-8E4DE12D6B2D}" type="parTrans" cxnId="{D4D41DFD-272F-4A42-84AB-208BBBC3FD2F}">
      <dgm:prSet/>
      <dgm:spPr/>
      <dgm:t>
        <a:bodyPr/>
        <a:lstStyle/>
        <a:p>
          <a:endParaRPr lang="en-US"/>
        </a:p>
      </dgm:t>
    </dgm:pt>
    <dgm:pt modelId="{29169608-CD8A-49B5-8C9F-A716580E77A7}" type="sibTrans" cxnId="{D4D41DFD-272F-4A42-84AB-208BBBC3FD2F}">
      <dgm:prSet/>
      <dgm:spPr/>
      <dgm:t>
        <a:bodyPr/>
        <a:lstStyle/>
        <a:p>
          <a:endParaRPr lang="en-US"/>
        </a:p>
      </dgm:t>
    </dgm:pt>
    <dgm:pt modelId="{F687F608-D4AF-41DA-BE24-8945C8D303F9}">
      <dgm:prSet/>
      <dgm:spPr/>
      <dgm:t>
        <a:bodyPr/>
        <a:lstStyle/>
        <a:p>
          <a:r>
            <a:rPr lang="en-US" dirty="0" smtClean="0"/>
            <a:t>Religion</a:t>
          </a:r>
          <a:endParaRPr lang="en-US" dirty="0"/>
        </a:p>
      </dgm:t>
    </dgm:pt>
    <dgm:pt modelId="{89625435-1E77-46CF-8626-D49E40986252}" type="parTrans" cxnId="{5CC22CE5-A509-46D7-BB3E-A99F914B9312}">
      <dgm:prSet/>
      <dgm:spPr/>
      <dgm:t>
        <a:bodyPr/>
        <a:lstStyle/>
        <a:p>
          <a:endParaRPr lang="en-US"/>
        </a:p>
      </dgm:t>
    </dgm:pt>
    <dgm:pt modelId="{6CE936CB-DFB5-4DD6-B68E-BC3A12ECDB76}" type="sibTrans" cxnId="{5CC22CE5-A509-46D7-BB3E-A99F914B9312}">
      <dgm:prSet/>
      <dgm:spPr/>
      <dgm:t>
        <a:bodyPr/>
        <a:lstStyle/>
        <a:p>
          <a:endParaRPr lang="en-US"/>
        </a:p>
      </dgm:t>
    </dgm:pt>
    <dgm:pt modelId="{F4C67F4B-AE8F-4E93-BE01-70C3EB4AE8A3}">
      <dgm:prSet custT="1"/>
      <dgm:spPr/>
      <dgm:t>
        <a:bodyPr/>
        <a:lstStyle/>
        <a:p>
          <a:pPr rtl="0"/>
          <a:r>
            <a:rPr lang="en-US" sz="1400" dirty="0" smtClean="0"/>
            <a:t>Smear campaign against Smith who believed the Catholic Church financed the Dem Party and would rule the US if Smith won.  </a:t>
          </a:r>
          <a:endParaRPr lang="en-US" sz="1400" dirty="0"/>
        </a:p>
      </dgm:t>
    </dgm:pt>
    <dgm:pt modelId="{2CC27787-0AAF-4A27-805B-2A0533507ABA}" type="parTrans" cxnId="{B55FA058-2D60-4363-950F-9DA66445403A}">
      <dgm:prSet/>
      <dgm:spPr/>
      <dgm:t>
        <a:bodyPr/>
        <a:lstStyle/>
        <a:p>
          <a:endParaRPr lang="en-US"/>
        </a:p>
      </dgm:t>
    </dgm:pt>
    <dgm:pt modelId="{D2F562B7-3FEF-40B9-AEC6-C4B7D601FE93}" type="sibTrans" cxnId="{B55FA058-2D60-4363-950F-9DA66445403A}">
      <dgm:prSet/>
      <dgm:spPr/>
      <dgm:t>
        <a:bodyPr/>
        <a:lstStyle/>
        <a:p>
          <a:endParaRPr lang="en-US"/>
        </a:p>
      </dgm:t>
    </dgm:pt>
    <dgm:pt modelId="{0028A9E5-3468-4D2F-8920-B2AA22179D0B}">
      <dgm:prSet/>
      <dgm:spPr/>
      <dgm:t>
        <a:bodyPr/>
        <a:lstStyle/>
        <a:p>
          <a:r>
            <a:rPr lang="en-US" dirty="0" smtClean="0"/>
            <a:t>Prosperity of the 1920’s</a:t>
          </a:r>
          <a:endParaRPr lang="en-US" dirty="0"/>
        </a:p>
      </dgm:t>
    </dgm:pt>
    <dgm:pt modelId="{CE95E833-07DD-41C7-89F6-ADFA24326A40}" type="parTrans" cxnId="{D9B8C717-FABE-4CD2-9867-17585AD624FE}">
      <dgm:prSet/>
      <dgm:spPr/>
      <dgm:t>
        <a:bodyPr/>
        <a:lstStyle/>
        <a:p>
          <a:endParaRPr lang="en-US"/>
        </a:p>
      </dgm:t>
    </dgm:pt>
    <dgm:pt modelId="{8991EB31-615C-450A-9B4F-5E957E5F7BD8}" type="sibTrans" cxnId="{D9B8C717-FABE-4CD2-9867-17585AD624FE}">
      <dgm:prSet/>
      <dgm:spPr/>
      <dgm:t>
        <a:bodyPr/>
        <a:lstStyle/>
        <a:p>
          <a:endParaRPr lang="en-US"/>
        </a:p>
      </dgm:t>
    </dgm:pt>
    <dgm:pt modelId="{09F019C7-654D-44EA-8BFA-900B16A8AA06}">
      <dgm:prSet custT="1"/>
      <dgm:spPr/>
      <dgm:t>
        <a:bodyPr/>
        <a:lstStyle/>
        <a:p>
          <a:pPr rtl="0"/>
          <a:endParaRPr lang="en-US" sz="1800" dirty="0"/>
        </a:p>
      </dgm:t>
    </dgm:pt>
    <dgm:pt modelId="{97B65433-DD1E-4021-A361-D4A9FF6F616A}" type="parTrans" cxnId="{DADDE470-5D2A-436B-B0E2-24DF43F37518}">
      <dgm:prSet/>
      <dgm:spPr/>
      <dgm:t>
        <a:bodyPr/>
        <a:lstStyle/>
        <a:p>
          <a:endParaRPr lang="en-US"/>
        </a:p>
      </dgm:t>
    </dgm:pt>
    <dgm:pt modelId="{D71816DE-5870-4F97-B9E0-7E2051E5D7BC}" type="sibTrans" cxnId="{DADDE470-5D2A-436B-B0E2-24DF43F37518}">
      <dgm:prSet/>
      <dgm:spPr/>
      <dgm:t>
        <a:bodyPr/>
        <a:lstStyle/>
        <a:p>
          <a:endParaRPr lang="en-US"/>
        </a:p>
      </dgm:t>
    </dgm:pt>
    <dgm:pt modelId="{A079BD54-E3C6-45B7-AE79-7113CB22996B}">
      <dgm:prSet custT="1"/>
      <dgm:spPr/>
      <dgm:t>
        <a:bodyPr/>
        <a:lstStyle/>
        <a:p>
          <a:pPr rtl="0"/>
          <a:endParaRPr lang="en-US" sz="1800" dirty="0"/>
        </a:p>
      </dgm:t>
    </dgm:pt>
    <dgm:pt modelId="{6CACF7A5-F785-4EA7-9573-4AA265DE4F78}" type="parTrans" cxnId="{DDB0A68B-938C-462C-BE78-73130F9ED08C}">
      <dgm:prSet/>
      <dgm:spPr/>
      <dgm:t>
        <a:bodyPr/>
        <a:lstStyle/>
        <a:p>
          <a:endParaRPr lang="en-US"/>
        </a:p>
      </dgm:t>
    </dgm:pt>
    <dgm:pt modelId="{9F57E548-EEDC-486A-98CE-4BBBF4B5FD4C}" type="sibTrans" cxnId="{DDB0A68B-938C-462C-BE78-73130F9ED08C}">
      <dgm:prSet/>
      <dgm:spPr/>
      <dgm:t>
        <a:bodyPr/>
        <a:lstStyle/>
        <a:p>
          <a:endParaRPr lang="en-US"/>
        </a:p>
      </dgm:t>
    </dgm:pt>
    <dgm:pt modelId="{42D94693-3309-4247-87C6-A44E4B2DA626}">
      <dgm:prSet/>
      <dgm:spPr/>
      <dgm:t>
        <a:bodyPr/>
        <a:lstStyle/>
        <a:p>
          <a:pPr rtl="0"/>
          <a:r>
            <a:rPr lang="en-US" dirty="0" smtClean="0"/>
            <a:t>Reps took credit for the prosperity and promised “two cars in every garage” </a:t>
          </a:r>
        </a:p>
        <a:p>
          <a:endParaRPr lang="en-US" dirty="0"/>
        </a:p>
      </dgm:t>
    </dgm:pt>
    <dgm:pt modelId="{CF8F5DF2-3D74-4A24-8BF7-6F7D08901FAE}" type="parTrans" cxnId="{F1A4A248-ACD6-483C-B09B-977FE4069AB1}">
      <dgm:prSet/>
      <dgm:spPr/>
      <dgm:t>
        <a:bodyPr/>
        <a:lstStyle/>
        <a:p>
          <a:endParaRPr lang="en-US"/>
        </a:p>
      </dgm:t>
    </dgm:pt>
    <dgm:pt modelId="{14640DA6-4EE9-4771-927D-43539D1FF92C}" type="sibTrans" cxnId="{F1A4A248-ACD6-483C-B09B-977FE4069AB1}">
      <dgm:prSet/>
      <dgm:spPr/>
      <dgm:t>
        <a:bodyPr/>
        <a:lstStyle/>
        <a:p>
          <a:endParaRPr lang="en-US"/>
        </a:p>
      </dgm:t>
    </dgm:pt>
    <dgm:pt modelId="{4B958E52-5031-44FA-840D-B8041CDF2073}">
      <dgm:prSet custT="1"/>
      <dgm:spPr/>
      <dgm:t>
        <a:bodyPr/>
        <a:lstStyle/>
        <a:p>
          <a:pPr rtl="0"/>
          <a:r>
            <a:rPr lang="en-US" sz="1400" dirty="0" smtClean="0"/>
            <a:t>Hoover (Quaker) tried to squash the slurs.  </a:t>
          </a:r>
          <a:endParaRPr lang="en-US" sz="1400" dirty="0"/>
        </a:p>
      </dgm:t>
    </dgm:pt>
    <dgm:pt modelId="{92734DA3-328F-47E1-ABE6-1C68438BF8EF}" type="parTrans" cxnId="{39145C64-7E63-4BEE-8FD0-653169F7DE69}">
      <dgm:prSet/>
      <dgm:spPr/>
      <dgm:t>
        <a:bodyPr/>
        <a:lstStyle/>
        <a:p>
          <a:endParaRPr lang="en-US"/>
        </a:p>
      </dgm:t>
    </dgm:pt>
    <dgm:pt modelId="{577016E1-9348-4602-84CA-6D0CCF864CA0}" type="sibTrans" cxnId="{39145C64-7E63-4BEE-8FD0-653169F7DE69}">
      <dgm:prSet/>
      <dgm:spPr/>
      <dgm:t>
        <a:bodyPr/>
        <a:lstStyle/>
        <a:p>
          <a:endParaRPr lang="en-US"/>
        </a:p>
      </dgm:t>
    </dgm:pt>
    <dgm:pt modelId="{A463D33B-3B7E-44C5-939D-3AFF1ACFBE53}">
      <dgm:prSet custT="1"/>
      <dgm:spPr/>
      <dgm:t>
        <a:bodyPr/>
        <a:lstStyle/>
        <a:p>
          <a:pPr rtl="0"/>
          <a:r>
            <a:rPr lang="en-US" sz="1400" dirty="0" smtClean="0"/>
            <a:t>Result: Smith’s candidacy was seriously damaged </a:t>
          </a:r>
        </a:p>
        <a:p>
          <a:endParaRPr lang="en-US" sz="1200" dirty="0"/>
        </a:p>
      </dgm:t>
    </dgm:pt>
    <dgm:pt modelId="{31DE8883-D606-45DE-93D6-EBE931AE322B}" type="parTrans" cxnId="{0E26A49C-CB5A-4450-A38D-6959572D9A0F}">
      <dgm:prSet/>
      <dgm:spPr/>
      <dgm:t>
        <a:bodyPr/>
        <a:lstStyle/>
        <a:p>
          <a:endParaRPr lang="en-US"/>
        </a:p>
      </dgm:t>
    </dgm:pt>
    <dgm:pt modelId="{3BDFF4AA-89FB-49E5-ADB8-F62880CEBF86}" type="sibTrans" cxnId="{0E26A49C-CB5A-4450-A38D-6959572D9A0F}">
      <dgm:prSet/>
      <dgm:spPr/>
      <dgm:t>
        <a:bodyPr/>
        <a:lstStyle/>
        <a:p>
          <a:endParaRPr lang="en-US"/>
        </a:p>
      </dgm:t>
    </dgm:pt>
    <dgm:pt modelId="{472C5021-1BC8-47F0-AC5C-EE6C0F45C5E6}" type="pres">
      <dgm:prSet presAssocID="{D12ACC40-C888-4DC4-B250-34F34003005D}" presName="linearFlow" presStyleCnt="0">
        <dgm:presLayoutVars>
          <dgm:dir/>
          <dgm:animLvl val="lvl"/>
          <dgm:resizeHandles val="exact"/>
        </dgm:presLayoutVars>
      </dgm:prSet>
      <dgm:spPr/>
      <dgm:t>
        <a:bodyPr/>
        <a:lstStyle/>
        <a:p>
          <a:endParaRPr lang="en-US"/>
        </a:p>
      </dgm:t>
    </dgm:pt>
    <dgm:pt modelId="{E58A7C09-9A5A-4AB7-A082-318EDC73F659}" type="pres">
      <dgm:prSet presAssocID="{8897BFF4-F29D-4E4B-8AFD-C6FF7CCD3193}" presName="composite" presStyleCnt="0"/>
      <dgm:spPr/>
    </dgm:pt>
    <dgm:pt modelId="{DC602C46-ACC7-4955-A250-BEB522D97ED8}" type="pres">
      <dgm:prSet presAssocID="{8897BFF4-F29D-4E4B-8AFD-C6FF7CCD3193}" presName="parentText" presStyleLbl="alignNode1" presStyleIdx="0" presStyleCnt="3">
        <dgm:presLayoutVars>
          <dgm:chMax val="1"/>
          <dgm:bulletEnabled val="1"/>
        </dgm:presLayoutVars>
      </dgm:prSet>
      <dgm:spPr/>
      <dgm:t>
        <a:bodyPr/>
        <a:lstStyle/>
        <a:p>
          <a:endParaRPr lang="en-US"/>
        </a:p>
      </dgm:t>
    </dgm:pt>
    <dgm:pt modelId="{948033B9-F3DF-42C3-9A0C-67A472682E9A}" type="pres">
      <dgm:prSet presAssocID="{8897BFF4-F29D-4E4B-8AFD-C6FF7CCD3193}" presName="descendantText" presStyleLbl="alignAcc1" presStyleIdx="0" presStyleCnt="3">
        <dgm:presLayoutVars>
          <dgm:bulletEnabled val="1"/>
        </dgm:presLayoutVars>
      </dgm:prSet>
      <dgm:spPr/>
      <dgm:t>
        <a:bodyPr/>
        <a:lstStyle/>
        <a:p>
          <a:endParaRPr lang="en-US"/>
        </a:p>
      </dgm:t>
    </dgm:pt>
    <dgm:pt modelId="{CBF2FD84-11CE-41C0-930B-1DB7F1C71F62}" type="pres">
      <dgm:prSet presAssocID="{893F7BAB-2FB6-4C57-B83D-1B1990040FCE}" presName="sp" presStyleCnt="0"/>
      <dgm:spPr/>
    </dgm:pt>
    <dgm:pt modelId="{9DA72973-5A37-4C0E-B99A-C8A0FDD12A3A}" type="pres">
      <dgm:prSet presAssocID="{F687F608-D4AF-41DA-BE24-8945C8D303F9}" presName="composite" presStyleCnt="0"/>
      <dgm:spPr/>
    </dgm:pt>
    <dgm:pt modelId="{DE1DC9E4-F25D-4940-8208-F3C5EAF5EED1}" type="pres">
      <dgm:prSet presAssocID="{F687F608-D4AF-41DA-BE24-8945C8D303F9}" presName="parentText" presStyleLbl="alignNode1" presStyleIdx="1" presStyleCnt="3">
        <dgm:presLayoutVars>
          <dgm:chMax val="1"/>
          <dgm:bulletEnabled val="1"/>
        </dgm:presLayoutVars>
      </dgm:prSet>
      <dgm:spPr/>
      <dgm:t>
        <a:bodyPr/>
        <a:lstStyle/>
        <a:p>
          <a:endParaRPr lang="en-US"/>
        </a:p>
      </dgm:t>
    </dgm:pt>
    <dgm:pt modelId="{7A28FC21-DA6D-4C45-87F7-748959FAE851}" type="pres">
      <dgm:prSet presAssocID="{F687F608-D4AF-41DA-BE24-8945C8D303F9}" presName="descendantText" presStyleLbl="alignAcc1" presStyleIdx="1" presStyleCnt="3">
        <dgm:presLayoutVars>
          <dgm:bulletEnabled val="1"/>
        </dgm:presLayoutVars>
      </dgm:prSet>
      <dgm:spPr/>
      <dgm:t>
        <a:bodyPr/>
        <a:lstStyle/>
        <a:p>
          <a:endParaRPr lang="en-US"/>
        </a:p>
      </dgm:t>
    </dgm:pt>
    <dgm:pt modelId="{1B1BC457-1428-4F24-BA89-4CCA81FAC1E7}" type="pres">
      <dgm:prSet presAssocID="{6CE936CB-DFB5-4DD6-B68E-BC3A12ECDB76}" presName="sp" presStyleCnt="0"/>
      <dgm:spPr/>
    </dgm:pt>
    <dgm:pt modelId="{BA0347AF-0DEB-47A5-8956-DDF0EB508FAF}" type="pres">
      <dgm:prSet presAssocID="{0028A9E5-3468-4D2F-8920-B2AA22179D0B}" presName="composite" presStyleCnt="0"/>
      <dgm:spPr/>
    </dgm:pt>
    <dgm:pt modelId="{ED747131-28A3-44EA-83E3-D17D3E0FCCA5}" type="pres">
      <dgm:prSet presAssocID="{0028A9E5-3468-4D2F-8920-B2AA22179D0B}" presName="parentText" presStyleLbl="alignNode1" presStyleIdx="2" presStyleCnt="3">
        <dgm:presLayoutVars>
          <dgm:chMax val="1"/>
          <dgm:bulletEnabled val="1"/>
        </dgm:presLayoutVars>
      </dgm:prSet>
      <dgm:spPr/>
      <dgm:t>
        <a:bodyPr/>
        <a:lstStyle/>
        <a:p>
          <a:endParaRPr lang="en-US"/>
        </a:p>
      </dgm:t>
    </dgm:pt>
    <dgm:pt modelId="{527B47E1-BA40-475B-B978-2FE163D54115}" type="pres">
      <dgm:prSet presAssocID="{0028A9E5-3468-4D2F-8920-B2AA22179D0B}" presName="descendantText" presStyleLbl="alignAcc1" presStyleIdx="2" presStyleCnt="3">
        <dgm:presLayoutVars>
          <dgm:bulletEnabled val="1"/>
        </dgm:presLayoutVars>
      </dgm:prSet>
      <dgm:spPr/>
      <dgm:t>
        <a:bodyPr/>
        <a:lstStyle/>
        <a:p>
          <a:endParaRPr lang="en-US"/>
        </a:p>
      </dgm:t>
    </dgm:pt>
  </dgm:ptLst>
  <dgm:cxnLst>
    <dgm:cxn modelId="{A5A83B66-2C65-4197-9D78-3D61190444E1}" type="presOf" srcId="{A6231FE8-AB0F-4723-8984-2CAE56AC9B23}" destId="{948033B9-F3DF-42C3-9A0C-67A472682E9A}" srcOrd="0" destOrd="9" presId="urn:microsoft.com/office/officeart/2005/8/layout/chevron2"/>
    <dgm:cxn modelId="{8BFE7385-E6EF-4385-AB23-64CD42F33177}" srcId="{A079BD54-E3C6-45B7-AE79-7113CB22996B}" destId="{DC85443A-B41B-4148-9D08-0167153C0CA5}" srcOrd="0" destOrd="0" parTransId="{4EF8111C-25AF-4C10-AD9D-91566BF686D1}" sibTransId="{7DEA3A7D-FFBD-4A12-8890-CFB2C3A98899}"/>
    <dgm:cxn modelId="{D4D41DFD-272F-4A42-84AB-208BBBC3FD2F}" srcId="{8897BFF4-F29D-4E4B-8AFD-C6FF7CCD3193}" destId="{A6231FE8-AB0F-4723-8984-2CAE56AC9B23}" srcOrd="4" destOrd="0" parTransId="{02A027B8-1D4E-4FD0-8326-8E4DE12D6B2D}" sibTransId="{29169608-CD8A-49B5-8C9F-A716580E77A7}"/>
    <dgm:cxn modelId="{49F81BA9-DE21-4E50-A2E6-979CB54CA6C6}" srcId="{5840B75C-F548-4D82-852B-4138E3A38B75}" destId="{38C6E24D-224D-4F6E-8A96-54171705C673}" srcOrd="1" destOrd="0" parTransId="{4F8332A9-3CBD-4EA9-9CA3-F64119A040B4}" sibTransId="{AAF54004-75C2-4C78-9E7D-9D464E104B75}"/>
    <dgm:cxn modelId="{8A854B93-B032-4CB0-817D-315A80CC8B88}" type="presOf" srcId="{7E7C30A1-7ECC-4E6B-BD45-7FC05284FE46}" destId="{948033B9-F3DF-42C3-9A0C-67A472682E9A}" srcOrd="0" destOrd="7" presId="urn:microsoft.com/office/officeart/2005/8/layout/chevron2"/>
    <dgm:cxn modelId="{1C9F682E-2D0B-4E5E-A3B4-926EBE29DFDD}" srcId="{A079BD54-E3C6-45B7-AE79-7113CB22996B}" destId="{821B4B9F-D8E6-40D2-B2FC-998BF621D13A}" srcOrd="1" destOrd="0" parTransId="{D8055D38-D793-48F1-B019-3982D1A0879E}" sibTransId="{A9BF9C34-826C-411C-88B7-1A87DE981E52}"/>
    <dgm:cxn modelId="{82DAE61D-73D3-4E60-8DB3-E23B40A12EC7}" type="presOf" srcId="{5840B75C-F548-4D82-852B-4138E3A38B75}" destId="{948033B9-F3DF-42C3-9A0C-67A472682E9A}" srcOrd="0" destOrd="4" presId="urn:microsoft.com/office/officeart/2005/8/layout/chevron2"/>
    <dgm:cxn modelId="{9F3D7481-AF0A-4DA0-BF0F-2B270A884C5B}" type="presOf" srcId="{F687F608-D4AF-41DA-BE24-8945C8D303F9}" destId="{DE1DC9E4-F25D-4940-8208-F3C5EAF5EED1}" srcOrd="0" destOrd="0" presId="urn:microsoft.com/office/officeart/2005/8/layout/chevron2"/>
    <dgm:cxn modelId="{B8D9BD80-7D50-46A4-9327-941E8FD92680}" srcId="{5840B75C-F548-4D82-852B-4138E3A38B75}" destId="{0A88D080-BC13-47F5-AA5F-7CA8F35FAB97}" srcOrd="0" destOrd="0" parTransId="{EC7B9207-C760-42BB-9261-6F2216678D3B}" sibTransId="{4490DB58-D6C8-4999-AF72-50FCC379BD07}"/>
    <dgm:cxn modelId="{F1A4A248-ACD6-483C-B09B-977FE4069AB1}" srcId="{0028A9E5-3468-4D2F-8920-B2AA22179D0B}" destId="{42D94693-3309-4247-87C6-A44E4B2DA626}" srcOrd="0" destOrd="0" parTransId="{CF8F5DF2-3D74-4A24-8BF7-6F7D08901FAE}" sibTransId="{14640DA6-4EE9-4771-927D-43539D1FF92C}"/>
    <dgm:cxn modelId="{2F3787CB-0612-47A5-A519-7B5AC19FF112}" type="presOf" srcId="{0A88D080-BC13-47F5-AA5F-7CA8F35FAB97}" destId="{948033B9-F3DF-42C3-9A0C-67A472682E9A}" srcOrd="0" destOrd="5" presId="urn:microsoft.com/office/officeart/2005/8/layout/chevron2"/>
    <dgm:cxn modelId="{DDB0A68B-938C-462C-BE78-73130F9ED08C}" srcId="{8897BFF4-F29D-4E4B-8AFD-C6FF7CCD3193}" destId="{A079BD54-E3C6-45B7-AE79-7113CB22996B}" srcOrd="1" destOrd="0" parTransId="{6CACF7A5-F785-4EA7-9573-4AA265DE4F78}" sibTransId="{9F57E548-EEDC-486A-98CE-4BBBF4B5FD4C}"/>
    <dgm:cxn modelId="{A95FB49D-3002-4CE1-B10E-C2A9B8E6B081}" type="presOf" srcId="{42D94693-3309-4247-87C6-A44E4B2DA626}" destId="{527B47E1-BA40-475B-B978-2FE163D54115}" srcOrd="0" destOrd="0" presId="urn:microsoft.com/office/officeart/2005/8/layout/chevron2"/>
    <dgm:cxn modelId="{5CC22CE5-A509-46D7-BB3E-A99F914B9312}" srcId="{D12ACC40-C888-4DC4-B250-34F34003005D}" destId="{F687F608-D4AF-41DA-BE24-8945C8D303F9}" srcOrd="1" destOrd="0" parTransId="{89625435-1E77-46CF-8626-D49E40986252}" sibTransId="{6CE936CB-DFB5-4DD6-B68E-BC3A12ECDB76}"/>
    <dgm:cxn modelId="{75AE0C3A-BBCB-4FD4-8777-3319B1201D1F}" type="presOf" srcId="{F4C67F4B-AE8F-4E93-BE01-70C3EB4AE8A3}" destId="{7A28FC21-DA6D-4C45-87F7-748959FAE851}" srcOrd="0" destOrd="0" presId="urn:microsoft.com/office/officeart/2005/8/layout/chevron2"/>
    <dgm:cxn modelId="{DADDE470-5D2A-436B-B0E2-24DF43F37518}" srcId="{8897BFF4-F29D-4E4B-8AFD-C6FF7CCD3193}" destId="{09F019C7-654D-44EA-8BFA-900B16A8AA06}" srcOrd="0" destOrd="0" parTransId="{97B65433-DD1E-4021-A361-D4A9FF6F616A}" sibTransId="{D71816DE-5870-4F97-B9E0-7E2051E5D7BC}"/>
    <dgm:cxn modelId="{ED1D224F-50F2-4811-8D1B-2E70834EF776}" srcId="{8897BFF4-F29D-4E4B-8AFD-C6FF7CCD3193}" destId="{9A989834-0185-40BB-8707-ADC0FB6CEDA2}" srcOrd="3" destOrd="0" parTransId="{D8BBC7B1-8793-46D8-90C9-5D0A3EC7B835}" sibTransId="{6D4836C9-4779-4893-98D5-604347D79D62}"/>
    <dgm:cxn modelId="{60351824-284F-47CB-BCCE-7AEDA008E98E}" type="presOf" srcId="{38C6E24D-224D-4F6E-8A96-54171705C673}" destId="{948033B9-F3DF-42C3-9A0C-67A472682E9A}" srcOrd="0" destOrd="6" presId="urn:microsoft.com/office/officeart/2005/8/layout/chevron2"/>
    <dgm:cxn modelId="{27BD672F-7F2A-4E43-B84D-5D7577FE1B5D}" type="presOf" srcId="{8897BFF4-F29D-4E4B-8AFD-C6FF7CCD3193}" destId="{DC602C46-ACC7-4955-A250-BEB522D97ED8}" srcOrd="0" destOrd="0" presId="urn:microsoft.com/office/officeart/2005/8/layout/chevron2"/>
    <dgm:cxn modelId="{C0858D49-AD59-4E04-8DC5-49F746E979C5}" type="presOf" srcId="{9A989834-0185-40BB-8707-ADC0FB6CEDA2}" destId="{948033B9-F3DF-42C3-9A0C-67A472682E9A}" srcOrd="0" destOrd="8" presId="urn:microsoft.com/office/officeart/2005/8/layout/chevron2"/>
    <dgm:cxn modelId="{59A7DD91-E006-4437-A7E5-B5887D70F8B5}" srcId="{5840B75C-F548-4D82-852B-4138E3A38B75}" destId="{7E7C30A1-7ECC-4E6B-BD45-7FC05284FE46}" srcOrd="2" destOrd="0" parTransId="{1B37CA2C-0022-4012-932A-850B642FD5EE}" sibTransId="{61F323C0-23F2-44C7-9A98-EA478A7310E7}"/>
    <dgm:cxn modelId="{B55FA058-2D60-4363-950F-9DA66445403A}" srcId="{F687F608-D4AF-41DA-BE24-8945C8D303F9}" destId="{F4C67F4B-AE8F-4E93-BE01-70C3EB4AE8A3}" srcOrd="0" destOrd="0" parTransId="{2CC27787-0AAF-4A27-805B-2A0533507ABA}" sibTransId="{D2F562B7-3FEF-40B9-AEC6-C4B7D601FE93}"/>
    <dgm:cxn modelId="{261B9D3F-7826-4750-B190-710575826A43}" srcId="{D12ACC40-C888-4DC4-B250-34F34003005D}" destId="{8897BFF4-F29D-4E4B-8AFD-C6FF7CCD3193}" srcOrd="0" destOrd="0" parTransId="{CE749D5D-36A7-4D10-8989-402D9C8280CD}" sibTransId="{893F7BAB-2FB6-4C57-B83D-1B1990040FCE}"/>
    <dgm:cxn modelId="{3965194C-6A7B-4BF9-9534-FC65579B10A3}" type="presOf" srcId="{A079BD54-E3C6-45B7-AE79-7113CB22996B}" destId="{948033B9-F3DF-42C3-9A0C-67A472682E9A}" srcOrd="0" destOrd="1" presId="urn:microsoft.com/office/officeart/2005/8/layout/chevron2"/>
    <dgm:cxn modelId="{D9B8C717-FABE-4CD2-9867-17585AD624FE}" srcId="{D12ACC40-C888-4DC4-B250-34F34003005D}" destId="{0028A9E5-3468-4D2F-8920-B2AA22179D0B}" srcOrd="2" destOrd="0" parTransId="{CE95E833-07DD-41C7-89F6-ADFA24326A40}" sibTransId="{8991EB31-615C-450A-9B4F-5E957E5F7BD8}"/>
    <dgm:cxn modelId="{4F4C4288-6248-4149-A6A4-AD609B1DBA1A}" type="presOf" srcId="{A463D33B-3B7E-44C5-939D-3AFF1ACFBE53}" destId="{7A28FC21-DA6D-4C45-87F7-748959FAE851}" srcOrd="0" destOrd="2" presId="urn:microsoft.com/office/officeart/2005/8/layout/chevron2"/>
    <dgm:cxn modelId="{D1C2BE41-0F7E-4C34-A9CF-F1EA5C8E6178}" type="presOf" srcId="{09F019C7-654D-44EA-8BFA-900B16A8AA06}" destId="{948033B9-F3DF-42C3-9A0C-67A472682E9A}" srcOrd="0" destOrd="0" presId="urn:microsoft.com/office/officeart/2005/8/layout/chevron2"/>
    <dgm:cxn modelId="{137DC7F1-0661-4539-8239-9435840531A0}" srcId="{8897BFF4-F29D-4E4B-8AFD-C6FF7CCD3193}" destId="{5840B75C-F548-4D82-852B-4138E3A38B75}" srcOrd="2" destOrd="0" parTransId="{8F8BD15F-E661-48B4-9D10-8181F3B4F03E}" sibTransId="{573EF1B8-8956-48EC-93FE-0771DB71E328}"/>
    <dgm:cxn modelId="{6CDFB475-2E1F-44F7-8839-05101606876B}" type="presOf" srcId="{821B4B9F-D8E6-40D2-B2FC-998BF621D13A}" destId="{948033B9-F3DF-42C3-9A0C-67A472682E9A}" srcOrd="0" destOrd="3" presId="urn:microsoft.com/office/officeart/2005/8/layout/chevron2"/>
    <dgm:cxn modelId="{F633444C-7172-40D9-8D46-4A5B56105AA6}" type="presOf" srcId="{0028A9E5-3468-4D2F-8920-B2AA22179D0B}" destId="{ED747131-28A3-44EA-83E3-D17D3E0FCCA5}" srcOrd="0" destOrd="0" presId="urn:microsoft.com/office/officeart/2005/8/layout/chevron2"/>
    <dgm:cxn modelId="{39145C64-7E63-4BEE-8FD0-653169F7DE69}" srcId="{F687F608-D4AF-41DA-BE24-8945C8D303F9}" destId="{4B958E52-5031-44FA-840D-B8041CDF2073}" srcOrd="1" destOrd="0" parTransId="{92734DA3-328F-47E1-ABE6-1C68438BF8EF}" sibTransId="{577016E1-9348-4602-84CA-6D0CCF864CA0}"/>
    <dgm:cxn modelId="{0E26A49C-CB5A-4450-A38D-6959572D9A0F}" srcId="{F687F608-D4AF-41DA-BE24-8945C8D303F9}" destId="{A463D33B-3B7E-44C5-939D-3AFF1ACFBE53}" srcOrd="2" destOrd="0" parTransId="{31DE8883-D606-45DE-93D6-EBE931AE322B}" sibTransId="{3BDFF4AA-89FB-49E5-ADB8-F62880CEBF86}"/>
    <dgm:cxn modelId="{62A25122-F78A-4967-B8D1-B750D4477706}" type="presOf" srcId="{DC85443A-B41B-4148-9D08-0167153C0CA5}" destId="{948033B9-F3DF-42C3-9A0C-67A472682E9A}" srcOrd="0" destOrd="2" presId="urn:microsoft.com/office/officeart/2005/8/layout/chevron2"/>
    <dgm:cxn modelId="{8F962DDA-ED7E-49CB-89FA-B3A4DDEA807C}" type="presOf" srcId="{D12ACC40-C888-4DC4-B250-34F34003005D}" destId="{472C5021-1BC8-47F0-AC5C-EE6C0F45C5E6}" srcOrd="0" destOrd="0" presId="urn:microsoft.com/office/officeart/2005/8/layout/chevron2"/>
    <dgm:cxn modelId="{63DBA1F3-83D7-4450-99C2-DF05DA7095D0}" type="presOf" srcId="{4B958E52-5031-44FA-840D-B8041CDF2073}" destId="{7A28FC21-DA6D-4C45-87F7-748959FAE851}" srcOrd="0" destOrd="1" presId="urn:microsoft.com/office/officeart/2005/8/layout/chevron2"/>
    <dgm:cxn modelId="{49A13DD0-6ED9-427A-ABE9-510D5DF18B03}" type="presParOf" srcId="{472C5021-1BC8-47F0-AC5C-EE6C0F45C5E6}" destId="{E58A7C09-9A5A-4AB7-A082-318EDC73F659}" srcOrd="0" destOrd="0" presId="urn:microsoft.com/office/officeart/2005/8/layout/chevron2"/>
    <dgm:cxn modelId="{B8DCA084-0468-4511-8DCE-A270819F6A47}" type="presParOf" srcId="{E58A7C09-9A5A-4AB7-A082-318EDC73F659}" destId="{DC602C46-ACC7-4955-A250-BEB522D97ED8}" srcOrd="0" destOrd="0" presId="urn:microsoft.com/office/officeart/2005/8/layout/chevron2"/>
    <dgm:cxn modelId="{EC0F3246-83C5-4EDB-91EC-436F447B34BD}" type="presParOf" srcId="{E58A7C09-9A5A-4AB7-A082-318EDC73F659}" destId="{948033B9-F3DF-42C3-9A0C-67A472682E9A}" srcOrd="1" destOrd="0" presId="urn:microsoft.com/office/officeart/2005/8/layout/chevron2"/>
    <dgm:cxn modelId="{85B5D8B9-125D-425F-9DFC-6930F053CDBA}" type="presParOf" srcId="{472C5021-1BC8-47F0-AC5C-EE6C0F45C5E6}" destId="{CBF2FD84-11CE-41C0-930B-1DB7F1C71F62}" srcOrd="1" destOrd="0" presId="urn:microsoft.com/office/officeart/2005/8/layout/chevron2"/>
    <dgm:cxn modelId="{FF5E69B5-0DD9-43CD-B78F-1D12A53B019D}" type="presParOf" srcId="{472C5021-1BC8-47F0-AC5C-EE6C0F45C5E6}" destId="{9DA72973-5A37-4C0E-B99A-C8A0FDD12A3A}" srcOrd="2" destOrd="0" presId="urn:microsoft.com/office/officeart/2005/8/layout/chevron2"/>
    <dgm:cxn modelId="{D7B70223-8BC9-4B7D-82B5-933E740B3E0C}" type="presParOf" srcId="{9DA72973-5A37-4C0E-B99A-C8A0FDD12A3A}" destId="{DE1DC9E4-F25D-4940-8208-F3C5EAF5EED1}" srcOrd="0" destOrd="0" presId="urn:microsoft.com/office/officeart/2005/8/layout/chevron2"/>
    <dgm:cxn modelId="{A987D395-57F3-47B5-B651-A2541880A9D0}" type="presParOf" srcId="{9DA72973-5A37-4C0E-B99A-C8A0FDD12A3A}" destId="{7A28FC21-DA6D-4C45-87F7-748959FAE851}" srcOrd="1" destOrd="0" presId="urn:microsoft.com/office/officeart/2005/8/layout/chevron2"/>
    <dgm:cxn modelId="{5C331AE7-325F-4283-B8BC-078F09CA77EF}" type="presParOf" srcId="{472C5021-1BC8-47F0-AC5C-EE6C0F45C5E6}" destId="{1B1BC457-1428-4F24-BA89-4CCA81FAC1E7}" srcOrd="3" destOrd="0" presId="urn:microsoft.com/office/officeart/2005/8/layout/chevron2"/>
    <dgm:cxn modelId="{949ABC9F-221C-4694-A782-AE66237ECFF6}" type="presParOf" srcId="{472C5021-1BC8-47F0-AC5C-EE6C0F45C5E6}" destId="{BA0347AF-0DEB-47A5-8956-DDF0EB508FAF}" srcOrd="4" destOrd="0" presId="urn:microsoft.com/office/officeart/2005/8/layout/chevron2"/>
    <dgm:cxn modelId="{8F803AC2-C84D-4B09-8D73-0498A72BEC62}" type="presParOf" srcId="{BA0347AF-0DEB-47A5-8956-DDF0EB508FAF}" destId="{ED747131-28A3-44EA-83E3-D17D3E0FCCA5}" srcOrd="0" destOrd="0" presId="urn:microsoft.com/office/officeart/2005/8/layout/chevron2"/>
    <dgm:cxn modelId="{CE3F5D85-CA59-43C6-83BD-279CBF013D93}" type="presParOf" srcId="{BA0347AF-0DEB-47A5-8956-DDF0EB508FAF}" destId="{527B47E1-BA40-475B-B978-2FE163D54115}" srcOrd="1" destOrd="0" presId="urn:microsoft.com/office/officeart/2005/8/layout/chevron2"/>
  </dgm:cxnLst>
  <dgm:bg/>
  <dgm:whole/>
  <dgm:extLst>
    <a:ext uri="http://schemas.microsoft.com/office/drawing/2008/diagram"/>
  </dgm:extLst>
</dgm:dataModel>
</file>

<file path=ppt/diagrams/data2.xml><?xml version="1.0" encoding="utf-8"?>
<dgm:dataModel xmlns:dgm="http://schemas.openxmlformats.org/drawingml/2006/diagram" xmlns:a="http://schemas.openxmlformats.org/drawingml/2006/main">
  <dgm:ptLst>
    <dgm:pt modelId="{41511BCF-A353-440A-8338-CDF97000835C}" type="doc">
      <dgm:prSet loTypeId="urn:microsoft.com/office/officeart/2005/8/layout/hProcess9" loCatId="process" qsTypeId="urn:microsoft.com/office/officeart/2005/8/quickstyle/simple2" qsCatId="simple" csTypeId="urn:microsoft.com/office/officeart/2005/8/colors/accent1_2#2" csCatId="accent1" phldr="1"/>
      <dgm:spPr/>
      <dgm:t>
        <a:bodyPr/>
        <a:lstStyle/>
        <a:p>
          <a:endParaRPr lang="en-US"/>
        </a:p>
      </dgm:t>
    </dgm:pt>
    <dgm:pt modelId="{626CA3C6-99F8-4F5D-A0FB-63DD86073BB2}">
      <dgm:prSet custT="1"/>
      <dgm:spPr/>
      <dgm:t>
        <a:bodyPr/>
        <a:lstStyle/>
        <a:p>
          <a:pPr rtl="0"/>
          <a:r>
            <a:rPr lang="en-US" sz="1800" dirty="0" smtClean="0"/>
            <a:t>Monday </a:t>
          </a:r>
          <a:r>
            <a:rPr lang="en-US" sz="1800" b="1" dirty="0" smtClean="0">
              <a:solidFill>
                <a:schemeClr val="tx1">
                  <a:lumMod val="85000"/>
                  <a:lumOff val="15000"/>
                </a:schemeClr>
              </a:solidFill>
            </a:rPr>
            <a:t>October 21: </a:t>
          </a:r>
          <a:r>
            <a:rPr lang="en-US" sz="1800" dirty="0" smtClean="0"/>
            <a:t>Frightened customers sold stocks at a frenzied pace when margins  were called in.  </a:t>
          </a:r>
          <a:endParaRPr lang="en-US" sz="1200" dirty="0"/>
        </a:p>
      </dgm:t>
    </dgm:pt>
    <dgm:pt modelId="{A095D6F0-1431-416D-8F96-A984B718B905}" type="parTrans" cxnId="{8C5860CC-E79B-450B-BBFA-27562A0EC8B0}">
      <dgm:prSet/>
      <dgm:spPr/>
      <dgm:t>
        <a:bodyPr/>
        <a:lstStyle/>
        <a:p>
          <a:endParaRPr lang="en-US"/>
        </a:p>
      </dgm:t>
    </dgm:pt>
    <dgm:pt modelId="{0C460C11-1A90-4438-AD04-8DCF7836108D}" type="sibTrans" cxnId="{8C5860CC-E79B-450B-BBFA-27562A0EC8B0}">
      <dgm:prSet/>
      <dgm:spPr/>
      <dgm:t>
        <a:bodyPr/>
        <a:lstStyle/>
        <a:p>
          <a:endParaRPr lang="en-US"/>
        </a:p>
      </dgm:t>
    </dgm:pt>
    <dgm:pt modelId="{4C838B17-3E93-4DA3-81A8-12C073654B38}">
      <dgm:prSet custT="1"/>
      <dgm:spPr/>
      <dgm:t>
        <a:bodyPr/>
        <a:lstStyle/>
        <a:p>
          <a:pPr rtl="0"/>
          <a:r>
            <a:rPr lang="en-US" sz="1800" dirty="0" smtClean="0"/>
            <a:t>Result: market went into a tailspin </a:t>
          </a:r>
          <a:endParaRPr lang="en-US" sz="1800" dirty="0"/>
        </a:p>
      </dgm:t>
    </dgm:pt>
    <dgm:pt modelId="{B3CEF971-0F9E-4170-A3CB-B0BD968FF5B0}" type="parTrans" cxnId="{9980F7AF-D69E-4D21-9938-F0FD27EA9F19}">
      <dgm:prSet/>
      <dgm:spPr/>
      <dgm:t>
        <a:bodyPr/>
        <a:lstStyle/>
        <a:p>
          <a:endParaRPr lang="en-US"/>
        </a:p>
      </dgm:t>
    </dgm:pt>
    <dgm:pt modelId="{8414A1D0-FCD9-4AFE-A7B3-B668F5E0C40F}" type="sibTrans" cxnId="{9980F7AF-D69E-4D21-9938-F0FD27EA9F19}">
      <dgm:prSet/>
      <dgm:spPr/>
      <dgm:t>
        <a:bodyPr/>
        <a:lstStyle/>
        <a:p>
          <a:endParaRPr lang="en-US"/>
        </a:p>
      </dgm:t>
    </dgm:pt>
    <dgm:pt modelId="{412367E0-17F7-4E5E-87EC-F52311651297}">
      <dgm:prSet/>
      <dgm:spPr/>
      <dgm:t>
        <a:bodyPr/>
        <a:lstStyle/>
        <a:p>
          <a:pPr rtl="0"/>
          <a:endParaRPr lang="en-US" sz="800" dirty="0"/>
        </a:p>
      </dgm:t>
    </dgm:pt>
    <dgm:pt modelId="{F7D460C6-38AA-43D9-976D-CAC41760AD50}" type="parTrans" cxnId="{19BDBDA8-40EA-410A-AD5E-CD2FF10ECE19}">
      <dgm:prSet/>
      <dgm:spPr/>
      <dgm:t>
        <a:bodyPr/>
        <a:lstStyle/>
        <a:p>
          <a:endParaRPr lang="en-US"/>
        </a:p>
      </dgm:t>
    </dgm:pt>
    <dgm:pt modelId="{669B9C09-2246-4BC2-9493-07557F4F5672}" type="sibTrans" cxnId="{19BDBDA8-40EA-410A-AD5E-CD2FF10ECE19}">
      <dgm:prSet/>
      <dgm:spPr/>
      <dgm:t>
        <a:bodyPr/>
        <a:lstStyle/>
        <a:p>
          <a:endParaRPr lang="en-US"/>
        </a:p>
      </dgm:t>
    </dgm:pt>
    <dgm:pt modelId="{F34F2092-388E-4DB8-88F4-A79B1FC9D6CD}">
      <dgm:prSet/>
      <dgm:spPr/>
      <dgm:t>
        <a:bodyPr/>
        <a:lstStyle/>
        <a:p>
          <a:pPr rtl="0"/>
          <a:endParaRPr lang="en-US" sz="800" dirty="0"/>
        </a:p>
      </dgm:t>
    </dgm:pt>
    <dgm:pt modelId="{A50BFAB0-C5D8-4F38-8920-FC8F052A6E45}" type="parTrans" cxnId="{20785A91-AF50-4397-B812-0CB21498D711}">
      <dgm:prSet/>
      <dgm:spPr/>
      <dgm:t>
        <a:bodyPr/>
        <a:lstStyle/>
        <a:p>
          <a:endParaRPr lang="en-US"/>
        </a:p>
      </dgm:t>
    </dgm:pt>
    <dgm:pt modelId="{E4F009E9-B9F8-479C-B27A-B5AC857149D8}" type="sibTrans" cxnId="{20785A91-AF50-4397-B812-0CB21498D711}">
      <dgm:prSet/>
      <dgm:spPr/>
      <dgm:t>
        <a:bodyPr/>
        <a:lstStyle/>
        <a:p>
          <a:endParaRPr lang="en-US"/>
        </a:p>
      </dgm:t>
    </dgm:pt>
    <dgm:pt modelId="{1617FE42-6232-4A54-8292-BD4CCF6A77A2}">
      <dgm:prSet/>
      <dgm:spPr/>
      <dgm:t>
        <a:bodyPr/>
        <a:lstStyle/>
        <a:p>
          <a:pPr rtl="0"/>
          <a:endParaRPr lang="en-US" sz="800" dirty="0"/>
        </a:p>
      </dgm:t>
    </dgm:pt>
    <dgm:pt modelId="{42E064BD-799B-488C-893E-88E04C285FCF}" type="parTrans" cxnId="{630A1A1D-766B-47A3-AC78-738D192B8A72}">
      <dgm:prSet/>
      <dgm:spPr/>
      <dgm:t>
        <a:bodyPr/>
        <a:lstStyle/>
        <a:p>
          <a:endParaRPr lang="en-US"/>
        </a:p>
      </dgm:t>
    </dgm:pt>
    <dgm:pt modelId="{D24A7F05-4EB8-4082-B212-D70C420210C2}" type="sibTrans" cxnId="{630A1A1D-766B-47A3-AC78-738D192B8A72}">
      <dgm:prSet/>
      <dgm:spPr/>
      <dgm:t>
        <a:bodyPr/>
        <a:lstStyle/>
        <a:p>
          <a:endParaRPr lang="en-US"/>
        </a:p>
      </dgm:t>
    </dgm:pt>
    <dgm:pt modelId="{F955D12F-2FDB-4630-B3C0-1E73A8058610}">
      <dgm:prSet/>
      <dgm:spPr/>
      <dgm:t>
        <a:bodyPr/>
        <a:lstStyle/>
        <a:p>
          <a:pPr rtl="0"/>
          <a:endParaRPr lang="en-US" sz="800" dirty="0"/>
        </a:p>
      </dgm:t>
    </dgm:pt>
    <dgm:pt modelId="{650810AD-3538-4C54-A2F4-B027B190737D}" type="parTrans" cxnId="{1DC99FF9-2BBA-43C1-834C-9808DD280362}">
      <dgm:prSet/>
      <dgm:spPr/>
      <dgm:t>
        <a:bodyPr/>
        <a:lstStyle/>
        <a:p>
          <a:endParaRPr lang="en-US"/>
        </a:p>
      </dgm:t>
    </dgm:pt>
    <dgm:pt modelId="{9AFAFF69-8F58-4115-B18E-68EA27F193CE}" type="sibTrans" cxnId="{1DC99FF9-2BBA-43C1-834C-9808DD280362}">
      <dgm:prSet/>
      <dgm:spPr/>
      <dgm:t>
        <a:bodyPr/>
        <a:lstStyle/>
        <a:p>
          <a:endParaRPr lang="en-US"/>
        </a:p>
      </dgm:t>
    </dgm:pt>
    <dgm:pt modelId="{5CDF0D61-6DBB-4043-8BC2-A9288FB890C1}">
      <dgm:prSet custT="1"/>
      <dgm:spPr/>
      <dgm:t>
        <a:bodyPr/>
        <a:lstStyle/>
        <a:p>
          <a:pPr rtl="0"/>
          <a:r>
            <a:rPr lang="en-US" sz="1800" b="1" dirty="0" smtClean="0">
              <a:solidFill>
                <a:schemeClr val="tx1">
                  <a:lumMod val="85000"/>
                  <a:lumOff val="15000"/>
                </a:schemeClr>
              </a:solidFill>
              <a:effectLst/>
            </a:rPr>
            <a:t>October 24 </a:t>
          </a:r>
          <a:r>
            <a:rPr lang="en-US" sz="1800" dirty="0" smtClean="0"/>
            <a:t>“Black Thursday”: Market plummeted further</a:t>
          </a:r>
        </a:p>
        <a:p>
          <a:endParaRPr lang="en-US" sz="1500" dirty="0"/>
        </a:p>
      </dgm:t>
    </dgm:pt>
    <dgm:pt modelId="{3B91D891-E404-4409-A5A5-CA44E81C1EFB}" type="parTrans" cxnId="{7CEA6DB1-A561-4A3C-85B0-8B8947549CF4}">
      <dgm:prSet/>
      <dgm:spPr/>
      <dgm:t>
        <a:bodyPr/>
        <a:lstStyle/>
        <a:p>
          <a:endParaRPr lang="en-US"/>
        </a:p>
      </dgm:t>
    </dgm:pt>
    <dgm:pt modelId="{B5D69223-CE55-4C7F-9EF4-ECE1DFEA70B3}" type="sibTrans" cxnId="{7CEA6DB1-A561-4A3C-85B0-8B8947549CF4}">
      <dgm:prSet/>
      <dgm:spPr/>
      <dgm:t>
        <a:bodyPr/>
        <a:lstStyle/>
        <a:p>
          <a:endParaRPr lang="en-US"/>
        </a:p>
      </dgm:t>
    </dgm:pt>
    <dgm:pt modelId="{B468B1B7-AE4F-4EAB-938C-6BE1FA83D630}">
      <dgm:prSet custT="1"/>
      <dgm:spPr/>
      <dgm:t>
        <a:bodyPr/>
        <a:lstStyle/>
        <a:p>
          <a:pPr rtl="0"/>
          <a:r>
            <a:rPr lang="en-US" sz="1800" b="1" dirty="0" smtClean="0">
              <a:solidFill>
                <a:schemeClr val="tx1">
                  <a:lumMod val="85000"/>
                  <a:lumOff val="15000"/>
                </a:schemeClr>
              </a:solidFill>
            </a:rPr>
            <a:t>October 29 </a:t>
          </a:r>
          <a:r>
            <a:rPr lang="en-US" sz="1800" dirty="0" smtClean="0"/>
            <a:t>“Black Tuesday”: Prices took the steepest dive.  Stocks lost $10 to $15 billion in value.  </a:t>
          </a:r>
        </a:p>
        <a:p>
          <a:endParaRPr lang="en-US" sz="1500" dirty="0"/>
        </a:p>
      </dgm:t>
    </dgm:pt>
    <dgm:pt modelId="{D54F0E40-DA6B-495A-BC84-4C117632885C}" type="parTrans" cxnId="{D57281DF-3B5B-45F9-AE3A-9597B1020FAA}">
      <dgm:prSet/>
      <dgm:spPr/>
      <dgm:t>
        <a:bodyPr/>
        <a:lstStyle/>
        <a:p>
          <a:endParaRPr lang="en-US"/>
        </a:p>
      </dgm:t>
    </dgm:pt>
    <dgm:pt modelId="{19B9A8B0-C29C-4658-A4C7-B8D2C32904EC}" type="sibTrans" cxnId="{D57281DF-3B5B-45F9-AE3A-9597B1020FAA}">
      <dgm:prSet/>
      <dgm:spPr/>
      <dgm:t>
        <a:bodyPr/>
        <a:lstStyle/>
        <a:p>
          <a:endParaRPr lang="en-US"/>
        </a:p>
      </dgm:t>
    </dgm:pt>
    <dgm:pt modelId="{FA70D2C1-28F3-4AC2-BEB2-9B35702230D6}">
      <dgm:prSet custT="1"/>
      <dgm:spPr/>
      <dgm:t>
        <a:bodyPr/>
        <a:lstStyle/>
        <a:p>
          <a:pPr rtl="0"/>
          <a:r>
            <a:rPr lang="en-US" sz="1800" b="1" dirty="0" smtClean="0">
              <a:solidFill>
                <a:schemeClr val="tx1">
                  <a:lumMod val="85000"/>
                  <a:lumOff val="15000"/>
                </a:schemeClr>
              </a:solidFill>
            </a:rPr>
            <a:t>Mid-November: </a:t>
          </a:r>
          <a:r>
            <a:rPr lang="en-US" sz="1800" dirty="0" smtClean="0"/>
            <a:t>Stocks had dropped by over one-third.  $30 billion was lost (equivalent to the amount earned by Americans in 1929).  </a:t>
          </a:r>
        </a:p>
        <a:p>
          <a:endParaRPr lang="en-US" sz="1600" dirty="0"/>
        </a:p>
      </dgm:t>
    </dgm:pt>
    <dgm:pt modelId="{4941E402-298B-4A81-B85F-141CBD57DF5C}" type="parTrans" cxnId="{7956D815-5045-4CB3-925F-43F539403562}">
      <dgm:prSet/>
      <dgm:spPr/>
      <dgm:t>
        <a:bodyPr/>
        <a:lstStyle/>
        <a:p>
          <a:endParaRPr lang="en-US"/>
        </a:p>
      </dgm:t>
    </dgm:pt>
    <dgm:pt modelId="{BA582B3E-2B16-4621-BBB2-6540D7EE1F28}" type="sibTrans" cxnId="{7956D815-5045-4CB3-925F-43F539403562}">
      <dgm:prSet/>
      <dgm:spPr/>
      <dgm:t>
        <a:bodyPr/>
        <a:lstStyle/>
        <a:p>
          <a:endParaRPr lang="en-US"/>
        </a:p>
      </dgm:t>
    </dgm:pt>
    <dgm:pt modelId="{E9E89924-1DB2-411F-AA8D-B0897A6DA656}" type="pres">
      <dgm:prSet presAssocID="{41511BCF-A353-440A-8338-CDF97000835C}" presName="CompostProcess" presStyleCnt="0">
        <dgm:presLayoutVars>
          <dgm:dir/>
          <dgm:resizeHandles val="exact"/>
        </dgm:presLayoutVars>
      </dgm:prSet>
      <dgm:spPr/>
      <dgm:t>
        <a:bodyPr/>
        <a:lstStyle/>
        <a:p>
          <a:endParaRPr lang="en-US"/>
        </a:p>
      </dgm:t>
    </dgm:pt>
    <dgm:pt modelId="{E61AAA49-6BC6-405F-BBBE-6F63510E76BB}" type="pres">
      <dgm:prSet presAssocID="{41511BCF-A353-440A-8338-CDF97000835C}" presName="arrow" presStyleLbl="bgShp" presStyleIdx="0" presStyleCnt="1"/>
      <dgm:spPr/>
    </dgm:pt>
    <dgm:pt modelId="{B55E2BB3-1010-48B5-9CF9-4FC85FD86583}" type="pres">
      <dgm:prSet presAssocID="{41511BCF-A353-440A-8338-CDF97000835C}" presName="linearProcess" presStyleCnt="0"/>
      <dgm:spPr/>
    </dgm:pt>
    <dgm:pt modelId="{99715E93-2E11-46B2-8CE1-DD043B445A9A}" type="pres">
      <dgm:prSet presAssocID="{626CA3C6-99F8-4F5D-A0FB-63DD86073BB2}" presName="textNode" presStyleLbl="node1" presStyleIdx="0" presStyleCnt="4" custScaleX="85824" custScaleY="140116">
        <dgm:presLayoutVars>
          <dgm:bulletEnabled val="1"/>
        </dgm:presLayoutVars>
      </dgm:prSet>
      <dgm:spPr/>
      <dgm:t>
        <a:bodyPr/>
        <a:lstStyle/>
        <a:p>
          <a:endParaRPr lang="en-US"/>
        </a:p>
      </dgm:t>
    </dgm:pt>
    <dgm:pt modelId="{A2773924-C920-4FF2-9091-4AFF39FBDAAB}" type="pres">
      <dgm:prSet presAssocID="{0C460C11-1A90-4438-AD04-8DCF7836108D}" presName="sibTrans" presStyleCnt="0"/>
      <dgm:spPr/>
    </dgm:pt>
    <dgm:pt modelId="{1D01B6A3-29E3-4DBE-BE40-F3645A008B90}" type="pres">
      <dgm:prSet presAssocID="{5CDF0D61-6DBB-4043-8BC2-A9288FB890C1}" presName="textNode" presStyleLbl="node1" presStyleIdx="1" presStyleCnt="4" custScaleX="56834" custScaleY="140116">
        <dgm:presLayoutVars>
          <dgm:bulletEnabled val="1"/>
        </dgm:presLayoutVars>
      </dgm:prSet>
      <dgm:spPr/>
      <dgm:t>
        <a:bodyPr/>
        <a:lstStyle/>
        <a:p>
          <a:endParaRPr lang="en-US"/>
        </a:p>
      </dgm:t>
    </dgm:pt>
    <dgm:pt modelId="{84BC1921-436F-44AD-B088-E991E12E3085}" type="pres">
      <dgm:prSet presAssocID="{B5D69223-CE55-4C7F-9EF4-ECE1DFEA70B3}" presName="sibTrans" presStyleCnt="0"/>
      <dgm:spPr/>
    </dgm:pt>
    <dgm:pt modelId="{A38A78C7-2A1A-4C0F-8ACD-30FA9CF3065F}" type="pres">
      <dgm:prSet presAssocID="{B468B1B7-AE4F-4EAB-938C-6BE1FA83D630}" presName="textNode" presStyleLbl="node1" presStyleIdx="2" presStyleCnt="4" custScaleX="62271" custScaleY="140116">
        <dgm:presLayoutVars>
          <dgm:bulletEnabled val="1"/>
        </dgm:presLayoutVars>
      </dgm:prSet>
      <dgm:spPr/>
      <dgm:t>
        <a:bodyPr/>
        <a:lstStyle/>
        <a:p>
          <a:endParaRPr lang="en-US"/>
        </a:p>
      </dgm:t>
    </dgm:pt>
    <dgm:pt modelId="{44ABDC89-B48A-41A3-994F-E17AC6022FB4}" type="pres">
      <dgm:prSet presAssocID="{19B9A8B0-C29C-4658-A4C7-B8D2C32904EC}" presName="sibTrans" presStyleCnt="0"/>
      <dgm:spPr/>
    </dgm:pt>
    <dgm:pt modelId="{6D3B8619-84D0-4253-936A-0ACCC9436044}" type="pres">
      <dgm:prSet presAssocID="{FA70D2C1-28F3-4AC2-BEB2-9B35702230D6}" presName="textNode" presStyleLbl="node1" presStyleIdx="3" presStyleCnt="4" custScaleX="72744" custScaleY="140116">
        <dgm:presLayoutVars>
          <dgm:bulletEnabled val="1"/>
        </dgm:presLayoutVars>
      </dgm:prSet>
      <dgm:spPr/>
      <dgm:t>
        <a:bodyPr/>
        <a:lstStyle/>
        <a:p>
          <a:endParaRPr lang="en-US"/>
        </a:p>
      </dgm:t>
    </dgm:pt>
  </dgm:ptLst>
  <dgm:cxnLst>
    <dgm:cxn modelId="{7CEA6DB1-A561-4A3C-85B0-8B8947549CF4}" srcId="{41511BCF-A353-440A-8338-CDF97000835C}" destId="{5CDF0D61-6DBB-4043-8BC2-A9288FB890C1}" srcOrd="1" destOrd="0" parTransId="{3B91D891-E404-4409-A5A5-CA44E81C1EFB}" sibTransId="{B5D69223-CE55-4C7F-9EF4-ECE1DFEA70B3}"/>
    <dgm:cxn modelId="{D57281DF-3B5B-45F9-AE3A-9597B1020FAA}" srcId="{41511BCF-A353-440A-8338-CDF97000835C}" destId="{B468B1B7-AE4F-4EAB-938C-6BE1FA83D630}" srcOrd="2" destOrd="0" parTransId="{D54F0E40-DA6B-495A-BC84-4C117632885C}" sibTransId="{19B9A8B0-C29C-4658-A4C7-B8D2C32904EC}"/>
    <dgm:cxn modelId="{630A1A1D-766B-47A3-AC78-738D192B8A72}" srcId="{626CA3C6-99F8-4F5D-A0FB-63DD86073BB2}" destId="{1617FE42-6232-4A54-8292-BD4CCF6A77A2}" srcOrd="3" destOrd="0" parTransId="{42E064BD-799B-488C-893E-88E04C285FCF}" sibTransId="{D24A7F05-4EB8-4082-B212-D70C420210C2}"/>
    <dgm:cxn modelId="{B1C4650E-6D06-4B2E-A48B-13057E802D30}" type="presOf" srcId="{4C838B17-3E93-4DA3-81A8-12C073654B38}" destId="{99715E93-2E11-46B2-8CE1-DD043B445A9A}" srcOrd="0" destOrd="1" presId="urn:microsoft.com/office/officeart/2005/8/layout/hProcess9"/>
    <dgm:cxn modelId="{CAE63ED5-0062-45CF-800B-5FC77AC71634}" type="presOf" srcId="{FA70D2C1-28F3-4AC2-BEB2-9B35702230D6}" destId="{6D3B8619-84D0-4253-936A-0ACCC9436044}" srcOrd="0" destOrd="0" presId="urn:microsoft.com/office/officeart/2005/8/layout/hProcess9"/>
    <dgm:cxn modelId="{A2AC952B-9CAE-4666-B283-CF5B72631DEF}" type="presOf" srcId="{626CA3C6-99F8-4F5D-A0FB-63DD86073BB2}" destId="{99715E93-2E11-46B2-8CE1-DD043B445A9A}" srcOrd="0" destOrd="0" presId="urn:microsoft.com/office/officeart/2005/8/layout/hProcess9"/>
    <dgm:cxn modelId="{7956D815-5045-4CB3-925F-43F539403562}" srcId="{41511BCF-A353-440A-8338-CDF97000835C}" destId="{FA70D2C1-28F3-4AC2-BEB2-9B35702230D6}" srcOrd="3" destOrd="0" parTransId="{4941E402-298B-4A81-B85F-141CBD57DF5C}" sibTransId="{BA582B3E-2B16-4621-BBB2-6540D7EE1F28}"/>
    <dgm:cxn modelId="{2697200C-F392-4D77-9B37-2F9D71670BB8}" type="presOf" srcId="{412367E0-17F7-4E5E-87EC-F52311651297}" destId="{99715E93-2E11-46B2-8CE1-DD043B445A9A}" srcOrd="0" destOrd="2" presId="urn:microsoft.com/office/officeart/2005/8/layout/hProcess9"/>
    <dgm:cxn modelId="{4457D212-12D5-43D2-A836-914F76B832C4}" type="presOf" srcId="{F34F2092-388E-4DB8-88F4-A79B1FC9D6CD}" destId="{99715E93-2E11-46B2-8CE1-DD043B445A9A}" srcOrd="0" destOrd="3" presId="urn:microsoft.com/office/officeart/2005/8/layout/hProcess9"/>
    <dgm:cxn modelId="{1DC99FF9-2BBA-43C1-834C-9808DD280362}" srcId="{626CA3C6-99F8-4F5D-A0FB-63DD86073BB2}" destId="{F955D12F-2FDB-4630-B3C0-1E73A8058610}" srcOrd="4" destOrd="0" parTransId="{650810AD-3538-4C54-A2F4-B027B190737D}" sibTransId="{9AFAFF69-8F58-4115-B18E-68EA27F193CE}"/>
    <dgm:cxn modelId="{9980F7AF-D69E-4D21-9938-F0FD27EA9F19}" srcId="{626CA3C6-99F8-4F5D-A0FB-63DD86073BB2}" destId="{4C838B17-3E93-4DA3-81A8-12C073654B38}" srcOrd="0" destOrd="0" parTransId="{B3CEF971-0F9E-4170-A3CB-B0BD968FF5B0}" sibTransId="{8414A1D0-FCD9-4AFE-A7B3-B668F5E0C40F}"/>
    <dgm:cxn modelId="{E9B9B48A-958C-466D-83C1-FB9584CE1537}" type="presOf" srcId="{41511BCF-A353-440A-8338-CDF97000835C}" destId="{E9E89924-1DB2-411F-AA8D-B0897A6DA656}" srcOrd="0" destOrd="0" presId="urn:microsoft.com/office/officeart/2005/8/layout/hProcess9"/>
    <dgm:cxn modelId="{8C5860CC-E79B-450B-BBFA-27562A0EC8B0}" srcId="{41511BCF-A353-440A-8338-CDF97000835C}" destId="{626CA3C6-99F8-4F5D-A0FB-63DD86073BB2}" srcOrd="0" destOrd="0" parTransId="{A095D6F0-1431-416D-8F96-A984B718B905}" sibTransId="{0C460C11-1A90-4438-AD04-8DCF7836108D}"/>
    <dgm:cxn modelId="{20785A91-AF50-4397-B812-0CB21498D711}" srcId="{626CA3C6-99F8-4F5D-A0FB-63DD86073BB2}" destId="{F34F2092-388E-4DB8-88F4-A79B1FC9D6CD}" srcOrd="2" destOrd="0" parTransId="{A50BFAB0-C5D8-4F38-8920-FC8F052A6E45}" sibTransId="{E4F009E9-B9F8-479C-B27A-B5AC857149D8}"/>
    <dgm:cxn modelId="{45C5E9DF-2A60-46D3-95A4-E27E0E946962}" type="presOf" srcId="{5CDF0D61-6DBB-4043-8BC2-A9288FB890C1}" destId="{1D01B6A3-29E3-4DBE-BE40-F3645A008B90}" srcOrd="0" destOrd="0" presId="urn:microsoft.com/office/officeart/2005/8/layout/hProcess9"/>
    <dgm:cxn modelId="{2B440976-9A61-4612-A698-F155FEA9E9E5}" type="presOf" srcId="{B468B1B7-AE4F-4EAB-938C-6BE1FA83D630}" destId="{A38A78C7-2A1A-4C0F-8ACD-30FA9CF3065F}" srcOrd="0" destOrd="0" presId="urn:microsoft.com/office/officeart/2005/8/layout/hProcess9"/>
    <dgm:cxn modelId="{E23F42EC-8F58-470F-9174-14E8A8CE1002}" type="presOf" srcId="{F955D12F-2FDB-4630-B3C0-1E73A8058610}" destId="{99715E93-2E11-46B2-8CE1-DD043B445A9A}" srcOrd="0" destOrd="5" presId="urn:microsoft.com/office/officeart/2005/8/layout/hProcess9"/>
    <dgm:cxn modelId="{282E4AA2-F8BB-4CEF-B40A-0988B63931E0}" type="presOf" srcId="{1617FE42-6232-4A54-8292-BD4CCF6A77A2}" destId="{99715E93-2E11-46B2-8CE1-DD043B445A9A}" srcOrd="0" destOrd="4" presId="urn:microsoft.com/office/officeart/2005/8/layout/hProcess9"/>
    <dgm:cxn modelId="{19BDBDA8-40EA-410A-AD5E-CD2FF10ECE19}" srcId="{626CA3C6-99F8-4F5D-A0FB-63DD86073BB2}" destId="{412367E0-17F7-4E5E-87EC-F52311651297}" srcOrd="1" destOrd="0" parTransId="{F7D460C6-38AA-43D9-976D-CAC41760AD50}" sibTransId="{669B9C09-2246-4BC2-9493-07557F4F5672}"/>
    <dgm:cxn modelId="{F7502235-A1E8-41E7-B64E-9E4BD1B1479A}" type="presParOf" srcId="{E9E89924-1DB2-411F-AA8D-B0897A6DA656}" destId="{E61AAA49-6BC6-405F-BBBE-6F63510E76BB}" srcOrd="0" destOrd="0" presId="urn:microsoft.com/office/officeart/2005/8/layout/hProcess9"/>
    <dgm:cxn modelId="{25B007B7-53F6-4B2B-94B1-3895FEB71FE5}" type="presParOf" srcId="{E9E89924-1DB2-411F-AA8D-B0897A6DA656}" destId="{B55E2BB3-1010-48B5-9CF9-4FC85FD86583}" srcOrd="1" destOrd="0" presId="urn:microsoft.com/office/officeart/2005/8/layout/hProcess9"/>
    <dgm:cxn modelId="{2A9CEE46-C60F-4935-92AE-78C35388592F}" type="presParOf" srcId="{B55E2BB3-1010-48B5-9CF9-4FC85FD86583}" destId="{99715E93-2E11-46B2-8CE1-DD043B445A9A}" srcOrd="0" destOrd="0" presId="urn:microsoft.com/office/officeart/2005/8/layout/hProcess9"/>
    <dgm:cxn modelId="{EF413356-42C0-4244-9E05-892A05E779AA}" type="presParOf" srcId="{B55E2BB3-1010-48B5-9CF9-4FC85FD86583}" destId="{A2773924-C920-4FF2-9091-4AFF39FBDAAB}" srcOrd="1" destOrd="0" presId="urn:microsoft.com/office/officeart/2005/8/layout/hProcess9"/>
    <dgm:cxn modelId="{D42B169E-975F-42A8-B75D-918B54D6BBFD}" type="presParOf" srcId="{B55E2BB3-1010-48B5-9CF9-4FC85FD86583}" destId="{1D01B6A3-29E3-4DBE-BE40-F3645A008B90}" srcOrd="2" destOrd="0" presId="urn:microsoft.com/office/officeart/2005/8/layout/hProcess9"/>
    <dgm:cxn modelId="{999F48DC-F044-4117-9CCE-8FFF199A6D6A}" type="presParOf" srcId="{B55E2BB3-1010-48B5-9CF9-4FC85FD86583}" destId="{84BC1921-436F-44AD-B088-E991E12E3085}" srcOrd="3" destOrd="0" presId="urn:microsoft.com/office/officeart/2005/8/layout/hProcess9"/>
    <dgm:cxn modelId="{0E76EEFD-D4F2-499C-8F5F-5BEDEC3E40BE}" type="presParOf" srcId="{B55E2BB3-1010-48B5-9CF9-4FC85FD86583}" destId="{A38A78C7-2A1A-4C0F-8ACD-30FA9CF3065F}" srcOrd="4" destOrd="0" presId="urn:microsoft.com/office/officeart/2005/8/layout/hProcess9"/>
    <dgm:cxn modelId="{6A90CB16-8878-4F39-988A-C777FEFCDDDF}" type="presParOf" srcId="{B55E2BB3-1010-48B5-9CF9-4FC85FD86583}" destId="{44ABDC89-B48A-41A3-994F-E17AC6022FB4}" srcOrd="5" destOrd="0" presId="urn:microsoft.com/office/officeart/2005/8/layout/hProcess9"/>
    <dgm:cxn modelId="{616B2650-2E30-473E-AEE4-25DCBC1FD72F}" type="presParOf" srcId="{B55E2BB3-1010-48B5-9CF9-4FC85FD86583}" destId="{6D3B8619-84D0-4253-936A-0ACCC9436044}" srcOrd="6" destOrd="0" presId="urn:microsoft.com/office/officeart/2005/8/layout/hProcess9"/>
  </dgm:cxnLst>
  <dgm:bg/>
  <dgm:whole/>
  <dgm:extLst>
    <a:ext uri="http://schemas.microsoft.com/office/drawing/2008/diagram"/>
  </dgm:extLst>
</dgm:dataModel>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8"/>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9"/>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lvl1pPr>
          </a:lstStyle>
          <a:p>
            <a:pPr>
              <a:defRPr/>
            </a:pPr>
            <a:fld id="{0D583FA3-DD5E-4188-A158-D31BF1BC88EE}" type="datetimeFigureOut">
              <a:rPr lang="en-US"/>
              <a:pPr>
                <a:defRPr/>
              </a:pPr>
              <a:t>2/26/2010</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77A1FD12-4FB6-45F3-A728-ABB9A3DD7094}"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8D2A883-3F86-4464-87BF-CE200CABC7D2}" type="datetimeFigureOut">
              <a:rPr lang="en-US"/>
              <a:pPr>
                <a:defRPr/>
              </a:pPr>
              <a:t>2/26/2010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BB06CE9-10DD-4709-A25A-0282623AE07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8"/>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7"/>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fld id="{A1FB1EC7-3614-4997-8BCF-10E0C5BF866D}" type="datetimeFigureOut">
              <a:rPr lang="en-US"/>
              <a:pPr>
                <a:defRPr/>
              </a:pPr>
              <a:t>2/26/2010</a:t>
            </a:fld>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C4384CE0-B291-4078-9A8E-943F2D8C7B8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9C184E4-B1B7-4464-9668-0EC1B6C53C63}" type="datetimeFigureOut">
              <a:rPr lang="en-US"/>
              <a:pPr>
                <a:defRPr/>
              </a:pPr>
              <a:t>2/26/2010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22A80B7-F854-42C8-ADAF-7831475C94D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8"/>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11"/>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BC259BAD-EEC9-4703-B467-2E717660F7CE}" type="datetimeFigureOut">
              <a:rPr lang="en-US"/>
              <a:pPr>
                <a:defRPr/>
              </a:pPr>
              <a:t>2/26/2010</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8A59A834-915F-43C1-A5F0-7472C0B0C392}"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717625C-98F7-40A5-94FF-6B2EAD399E88}" type="datetimeFigureOut">
              <a:rPr lang="en-US"/>
              <a:pPr>
                <a:defRPr/>
              </a:pPr>
              <a:t>2/26/2010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1D0D777-29C2-4A89-B7AC-A4AD17B5B98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39AC82C-147F-4F68-B29E-B5D84D6984B1}" type="datetimeFigureOut">
              <a:rPr lang="en-US"/>
              <a:pPr>
                <a:defRPr/>
              </a:pPr>
              <a:t>2/26/2010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BA3B079-9913-4285-829F-87C7419CBC3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2372CEC-8B0B-4017-AE0B-C8ED8ADF083A}" type="datetimeFigureOut">
              <a:rPr lang="en-US"/>
              <a:pPr>
                <a:defRPr/>
              </a:pPr>
              <a:t>2/26/2010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B88A385-7E66-4BDF-8BBA-CDD22029C38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96171B67-724B-4E47-A4A9-0D1BD0FBE047}" type="datetimeFigureOut">
              <a:rPr lang="en-US"/>
              <a:pPr>
                <a:defRPr/>
              </a:pPr>
              <a:t>2/26/2010</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30BB2537-3FD4-476F-B007-4097630676D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11"/>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8"/>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fld id="{41721342-12E3-4888-A066-90EA892186C4}" type="datetimeFigureOut">
              <a:rPr lang="en-US"/>
              <a:pPr>
                <a:defRPr/>
              </a:pPr>
              <a:t>2/26/2010</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D01AC516-DEEC-4933-A658-B65DA6C9926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10"/>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8"/>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fld id="{850AFAA9-F1EB-4E07-A8F8-5FFFB10FD3A9}" type="datetimeFigureOut">
              <a:rPr lang="en-US"/>
              <a:pPr>
                <a:defRPr/>
              </a:pPr>
              <a:t>2/26/2010</a:t>
            </a:fld>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pPr>
              <a:defRPr/>
            </a:pPr>
            <a:fld id="{B1C7036C-3D96-447A-9207-6EC895F7D85E}"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1029" name="Text Placeholder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fontAlgn="auto" latinLnBrk="0" hangingPunct="1">
              <a:spcBef>
                <a:spcPts val="0"/>
              </a:spcBef>
              <a:spcAft>
                <a:spcPts val="0"/>
              </a:spcAft>
              <a:defRPr kumimoji="0" sz="1200">
                <a:solidFill>
                  <a:schemeClr val="tx1">
                    <a:tint val="95000"/>
                  </a:schemeClr>
                </a:solidFill>
                <a:latin typeface="+mn-lt"/>
              </a:defRPr>
            </a:lvl1pPr>
            <a:extLst/>
          </a:lstStyle>
          <a:p>
            <a:pPr>
              <a:defRPr/>
            </a:pPr>
            <a:fld id="{DBACBF10-E07A-48AA-8943-6BC8F2B404E8}" type="datetimeFigureOut">
              <a:rPr lang="en-US"/>
              <a:pPr>
                <a:defRPr/>
              </a:pPr>
              <a:t>2/26/2010</a:t>
            </a:fld>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schemeClr val="tx1">
                    <a:tint val="95000"/>
                  </a:schemeClr>
                </a:solidFill>
                <a:latin typeface="+mn-lt"/>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bIns="0" rtlCol="0" anchor="b"/>
          <a:lstStyle>
            <a:lvl1pPr algn="r" eaLnBrk="1" fontAlgn="auto" latinLnBrk="0" hangingPunct="1">
              <a:spcBef>
                <a:spcPts val="0"/>
              </a:spcBef>
              <a:spcAft>
                <a:spcPts val="0"/>
              </a:spcAft>
              <a:defRPr kumimoji="0" sz="1200">
                <a:solidFill>
                  <a:schemeClr val="tx1">
                    <a:tint val="95000"/>
                  </a:schemeClr>
                </a:solidFill>
                <a:latin typeface="+mn-lt"/>
              </a:defRPr>
            </a:lvl1pPr>
            <a:extLst/>
          </a:lstStyle>
          <a:p>
            <a:pPr>
              <a:defRPr/>
            </a:pPr>
            <a:fld id="{B4C41C78-DD7B-4FE6-A923-99B61863D75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4" r:id="rId1"/>
    <p:sldLayoutId id="2147483683" r:id="rId2"/>
    <p:sldLayoutId id="2147483685" r:id="rId3"/>
    <p:sldLayoutId id="2147483682" r:id="rId4"/>
    <p:sldLayoutId id="2147483681" r:id="rId5"/>
    <p:sldLayoutId id="2147483680" r:id="rId6"/>
    <p:sldLayoutId id="2147483686" r:id="rId7"/>
    <p:sldLayoutId id="2147483687" r:id="rId8"/>
    <p:sldLayoutId id="2147483688" r:id="rId9"/>
    <p:sldLayoutId id="2147483679" r:id="rId10"/>
    <p:sldLayoutId id="2147483689" r:id="rId11"/>
  </p:sldLayoutIdLst>
  <p:txStyles>
    <p:titleStyle>
      <a:lvl1pPr algn="l" rtl="0" eaLnBrk="0" fontAlgn="base" hangingPunct="0">
        <a:spcBef>
          <a:spcPct val="0"/>
        </a:spcBef>
        <a:spcAft>
          <a:spcPct val="0"/>
        </a:spcAft>
        <a:defRPr sz="4500" b="1" kern="1200">
          <a:solidFill>
            <a:srgbClr val="FF3100"/>
          </a:solidFill>
          <a:latin typeface="+mj-lt"/>
          <a:ea typeface="+mj-ea"/>
          <a:cs typeface="+mj-cs"/>
        </a:defRPr>
      </a:lvl1pPr>
      <a:lvl2pPr algn="l" rtl="0" eaLnBrk="0" fontAlgn="base" hangingPunct="0">
        <a:spcBef>
          <a:spcPct val="0"/>
        </a:spcBef>
        <a:spcAft>
          <a:spcPct val="0"/>
        </a:spcAft>
        <a:defRPr sz="4500" b="1">
          <a:solidFill>
            <a:srgbClr val="FF3100"/>
          </a:solidFill>
          <a:latin typeface="Corbel" pitchFamily="34" charset="0"/>
        </a:defRPr>
      </a:lvl2pPr>
      <a:lvl3pPr algn="l" rtl="0" eaLnBrk="0" fontAlgn="base" hangingPunct="0">
        <a:spcBef>
          <a:spcPct val="0"/>
        </a:spcBef>
        <a:spcAft>
          <a:spcPct val="0"/>
        </a:spcAft>
        <a:defRPr sz="4500" b="1">
          <a:solidFill>
            <a:srgbClr val="FF3100"/>
          </a:solidFill>
          <a:latin typeface="Corbel" pitchFamily="34" charset="0"/>
        </a:defRPr>
      </a:lvl3pPr>
      <a:lvl4pPr algn="l" rtl="0" eaLnBrk="0" fontAlgn="base" hangingPunct="0">
        <a:spcBef>
          <a:spcPct val="0"/>
        </a:spcBef>
        <a:spcAft>
          <a:spcPct val="0"/>
        </a:spcAft>
        <a:defRPr sz="4500" b="1">
          <a:solidFill>
            <a:srgbClr val="FF3100"/>
          </a:solidFill>
          <a:latin typeface="Corbel" pitchFamily="34" charset="0"/>
        </a:defRPr>
      </a:lvl4pPr>
      <a:lvl5pPr algn="l" rtl="0" eaLnBrk="0" fontAlgn="base" hangingPunct="0">
        <a:spcBef>
          <a:spcPct val="0"/>
        </a:spcBef>
        <a:spcAft>
          <a:spcPct val="0"/>
        </a:spcAft>
        <a:defRPr sz="4500" b="1">
          <a:solidFill>
            <a:srgbClr val="FF3100"/>
          </a:solidFill>
          <a:latin typeface="Corbel" pitchFamily="34" charset="0"/>
        </a:defRPr>
      </a:lvl5pPr>
      <a:lvl6pPr marL="457200" algn="l" rtl="0" fontAlgn="base">
        <a:spcBef>
          <a:spcPct val="0"/>
        </a:spcBef>
        <a:spcAft>
          <a:spcPct val="0"/>
        </a:spcAft>
        <a:defRPr sz="4500" b="1">
          <a:solidFill>
            <a:srgbClr val="FF3100"/>
          </a:solidFill>
          <a:latin typeface="Corbel" pitchFamily="34" charset="0"/>
        </a:defRPr>
      </a:lvl6pPr>
      <a:lvl7pPr marL="914400" algn="l" rtl="0" fontAlgn="base">
        <a:spcBef>
          <a:spcPct val="0"/>
        </a:spcBef>
        <a:spcAft>
          <a:spcPct val="0"/>
        </a:spcAft>
        <a:defRPr sz="4500" b="1">
          <a:solidFill>
            <a:srgbClr val="FF3100"/>
          </a:solidFill>
          <a:latin typeface="Corbel" pitchFamily="34" charset="0"/>
        </a:defRPr>
      </a:lvl7pPr>
      <a:lvl8pPr marL="1371600" algn="l" rtl="0" fontAlgn="base">
        <a:spcBef>
          <a:spcPct val="0"/>
        </a:spcBef>
        <a:spcAft>
          <a:spcPct val="0"/>
        </a:spcAft>
        <a:defRPr sz="4500" b="1">
          <a:solidFill>
            <a:srgbClr val="FF3100"/>
          </a:solidFill>
          <a:latin typeface="Corbel" pitchFamily="34" charset="0"/>
        </a:defRPr>
      </a:lvl8pPr>
      <a:lvl9pPr marL="1828800" algn="l" rtl="0" fontAlgn="base">
        <a:spcBef>
          <a:spcPct val="0"/>
        </a:spcBef>
        <a:spcAft>
          <a:spcPct val="0"/>
        </a:spcAft>
        <a:defRPr sz="4500" b="1">
          <a:solidFill>
            <a:srgbClr val="FF31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A28E6A"/>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956251"/>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918485"/>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dirty="0" smtClean="0">
                <a:solidFill>
                  <a:schemeClr val="accent1">
                    <a:satMod val="150000"/>
                  </a:schemeClr>
                </a:solidFill>
              </a:rPr>
              <a:t>Causes of the Depression</a:t>
            </a:r>
            <a:endParaRPr lang="en-US" dirty="0">
              <a:solidFill>
                <a:schemeClr val="accent1">
                  <a:satMod val="15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914400"/>
            <a:ext cx="8991600" cy="5715000"/>
          </a:xfrm>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lvl="1" eaLnBrk="1" hangingPunct="1">
              <a:lnSpc>
                <a:spcPct val="80000"/>
              </a:lnSpc>
            </a:pPr>
            <a:r>
              <a:rPr lang="en-US" sz="2400" b="1" u="sng" smtClean="0">
                <a:solidFill>
                  <a:srgbClr val="92D050"/>
                </a:solidFill>
                <a:effectLst>
                  <a:outerShdw blurRad="38100" dist="38100" dir="2700000" algn="tl">
                    <a:srgbClr val="000000"/>
                  </a:outerShdw>
                </a:effectLst>
              </a:rPr>
              <a:t>Scenario 1:</a:t>
            </a:r>
            <a:r>
              <a:rPr lang="en-US" sz="2400" b="1" smtClean="0">
                <a:solidFill>
                  <a:srgbClr val="92D050"/>
                </a:solidFill>
                <a:effectLst>
                  <a:outerShdw blurRad="38100" dist="38100" dir="2700000" algn="tl">
                    <a:srgbClr val="000000"/>
                  </a:outerShdw>
                </a:effectLst>
              </a:rPr>
              <a:t> </a:t>
            </a:r>
            <a:r>
              <a:rPr lang="en-US" sz="2400" b="1" i="1" smtClean="0">
                <a:solidFill>
                  <a:srgbClr val="92D050"/>
                </a:solidFill>
                <a:effectLst>
                  <a:outerShdw blurRad="38100" dist="38100" dir="2700000" algn="tl">
                    <a:srgbClr val="000000"/>
                  </a:outerShdw>
                </a:effectLst>
              </a:rPr>
              <a:t>Many banks had lent money to stock speculators</a:t>
            </a:r>
          </a:p>
          <a:p>
            <a:pPr lvl="1" eaLnBrk="1" hangingPunct="1">
              <a:lnSpc>
                <a:spcPct val="80000"/>
              </a:lnSpc>
            </a:pPr>
            <a:r>
              <a:rPr lang="en-US" sz="2400" b="1" u="sng" smtClean="0">
                <a:solidFill>
                  <a:srgbClr val="00B0F0"/>
                </a:solidFill>
                <a:effectLst>
                  <a:outerShdw blurRad="38100" dist="38100" dir="2700000" algn="tl">
                    <a:srgbClr val="000000"/>
                  </a:outerShdw>
                </a:effectLst>
              </a:rPr>
              <a:t>Result 1: </a:t>
            </a:r>
            <a:r>
              <a:rPr lang="en-US" sz="2400" b="1" smtClean="0">
                <a:solidFill>
                  <a:srgbClr val="00B0F0"/>
                </a:solidFill>
                <a:effectLst>
                  <a:outerShdw blurRad="38100" dist="38100" dir="2700000" algn="tl">
                    <a:srgbClr val="000000"/>
                  </a:outerShdw>
                </a:effectLst>
              </a:rPr>
              <a:t>After experiencing losses, many banks cut back drastically on the loans they made.  With less credit available, consumers and businesses were unable to borrow as much money as they had previously.  Result: Recession</a:t>
            </a:r>
          </a:p>
          <a:p>
            <a:pPr lvl="1" eaLnBrk="1" hangingPunct="1">
              <a:lnSpc>
                <a:spcPct val="80000"/>
              </a:lnSpc>
            </a:pPr>
            <a:endParaRPr lang="en-US" sz="2400" b="1" smtClean="0">
              <a:solidFill>
                <a:srgbClr val="00B0F0"/>
              </a:solidFill>
              <a:effectLst>
                <a:outerShdw blurRad="38100" dist="38100" dir="2700000" algn="tl">
                  <a:srgbClr val="000000"/>
                </a:outerShdw>
              </a:effectLst>
            </a:endParaRPr>
          </a:p>
          <a:p>
            <a:pPr lvl="1" eaLnBrk="1" hangingPunct="1">
              <a:lnSpc>
                <a:spcPct val="80000"/>
              </a:lnSpc>
            </a:pPr>
            <a:r>
              <a:rPr lang="en-US" sz="2400" b="1" u="sng" smtClean="0">
                <a:solidFill>
                  <a:srgbClr val="92D050"/>
                </a:solidFill>
                <a:effectLst>
                  <a:outerShdw blurRad="38100" dist="38100" dir="2700000" algn="tl">
                    <a:srgbClr val="000000"/>
                  </a:outerShdw>
                </a:effectLst>
              </a:rPr>
              <a:t>Scenario 2: </a:t>
            </a:r>
            <a:r>
              <a:rPr lang="en-US" sz="2400" b="1" i="1" smtClean="0">
                <a:solidFill>
                  <a:srgbClr val="92D050"/>
                </a:solidFill>
                <a:effectLst>
                  <a:outerShdw blurRad="38100" dist="38100" dir="2700000" algn="tl">
                    <a:srgbClr val="000000"/>
                  </a:outerShdw>
                </a:effectLst>
              </a:rPr>
              <a:t>Many banks had invested depositors’ money in the stock market, hoping for higher returns than they could get by using the money for conventional loans.</a:t>
            </a:r>
            <a:r>
              <a:rPr lang="en-US" sz="2400" b="1" smtClean="0">
                <a:solidFill>
                  <a:srgbClr val="92D050"/>
                </a:solidFill>
                <a:effectLst>
                  <a:outerShdw blurRad="38100" dist="38100" dir="2700000" algn="tl">
                    <a:srgbClr val="000000"/>
                  </a:outerShdw>
                </a:effectLst>
              </a:rPr>
              <a:t>  </a:t>
            </a:r>
          </a:p>
          <a:p>
            <a:pPr lvl="2" eaLnBrk="1" hangingPunct="1">
              <a:lnSpc>
                <a:spcPct val="80000"/>
              </a:lnSpc>
            </a:pPr>
            <a:r>
              <a:rPr lang="en-US" b="1" smtClean="0">
                <a:solidFill>
                  <a:srgbClr val="92D050"/>
                </a:solidFill>
                <a:effectLst>
                  <a:outerShdw blurRad="38100" dist="38100" dir="2700000" algn="tl">
                    <a:srgbClr val="000000"/>
                  </a:outerShdw>
                </a:effectLst>
              </a:rPr>
              <a:t> </a:t>
            </a:r>
            <a:r>
              <a:rPr lang="en-US" b="1" i="1" smtClean="0">
                <a:solidFill>
                  <a:srgbClr val="92D050"/>
                </a:solidFill>
                <a:effectLst>
                  <a:outerShdw blurRad="38100" dist="38100" dir="2700000" algn="tl">
                    <a:srgbClr val="000000"/>
                  </a:outerShdw>
                </a:effectLst>
              </a:rPr>
              <a:t>When stocks dropped, the banks lost money on their investments and the speculators defaulted on their loans</a:t>
            </a:r>
            <a:r>
              <a:rPr lang="en-US" b="1" smtClean="0">
                <a:solidFill>
                  <a:srgbClr val="92D050"/>
                </a:solidFill>
                <a:effectLst>
                  <a:outerShdw blurRad="38100" dist="38100" dir="2700000" algn="tl">
                    <a:srgbClr val="000000"/>
                  </a:outerShdw>
                </a:effectLst>
              </a:rPr>
              <a:t>.  </a:t>
            </a:r>
            <a:endParaRPr lang="en-US" b="1" smtClean="0">
              <a:solidFill>
                <a:srgbClr val="00B0F0"/>
              </a:solidFill>
              <a:effectLst>
                <a:outerShdw blurRad="38100" dist="38100" dir="2700000" algn="tl">
                  <a:srgbClr val="000000"/>
                </a:outerShdw>
              </a:effectLst>
            </a:endParaRPr>
          </a:p>
          <a:p>
            <a:pPr lvl="1" eaLnBrk="1" hangingPunct="1">
              <a:lnSpc>
                <a:spcPct val="80000"/>
              </a:lnSpc>
            </a:pPr>
            <a:r>
              <a:rPr lang="en-US" sz="2400" b="1" u="sng" smtClean="0">
                <a:solidFill>
                  <a:srgbClr val="00B0F0"/>
                </a:solidFill>
                <a:effectLst>
                  <a:outerShdw blurRad="38100" dist="38100" dir="2700000" algn="tl">
                    <a:srgbClr val="000000"/>
                  </a:outerShdw>
                </a:effectLst>
              </a:rPr>
              <a:t>Result 2: </a:t>
            </a:r>
            <a:r>
              <a:rPr lang="en-US" sz="2400" b="1" smtClean="0">
                <a:solidFill>
                  <a:srgbClr val="E0E010"/>
                </a:solidFill>
                <a:effectLst>
                  <a:outerShdw blurRad="38100" dist="38100" dir="2700000" algn="tl">
                    <a:srgbClr val="000000"/>
                  </a:outerShdw>
                </a:effectLst>
              </a:rPr>
              <a:t>Some banks closed due to losses.  The govt didn’t insure bank deposits SO customers lost their savings!</a:t>
            </a:r>
            <a:r>
              <a:rPr lang="en-US" sz="2400" b="1" smtClean="0">
                <a:solidFill>
                  <a:srgbClr val="00B0F0"/>
                </a:solidFill>
                <a:effectLst>
                  <a:outerShdw blurRad="38100" dist="38100" dir="2700000" algn="tl">
                    <a:srgbClr val="000000"/>
                  </a:outerShdw>
                </a:effectLst>
              </a:rPr>
              <a:t> This caused a crisis of confidence in the banking system.  People made runs on their banks so more banks collapsed b/c banks didn’t have enough money available.  </a:t>
            </a:r>
            <a:r>
              <a:rPr lang="en-US" sz="2400" b="1" smtClean="0">
                <a:solidFill>
                  <a:srgbClr val="E2E709"/>
                </a:solidFill>
                <a:effectLst>
                  <a:outerShdw blurRad="38100" dist="38100" dir="2700000" algn="tl">
                    <a:srgbClr val="000000"/>
                  </a:outerShdw>
                </a:effectLst>
              </a:rPr>
              <a:t>3,000 banks closed during the first two years of the depression (10% of US banks)</a:t>
            </a:r>
            <a:r>
              <a:rPr lang="en-US" sz="2400" b="1" smtClean="0">
                <a:solidFill>
                  <a:srgbClr val="00B0F0"/>
                </a:solidFill>
                <a:effectLst>
                  <a:outerShdw blurRad="38100" dist="38100" dir="2700000" algn="tl">
                    <a:srgbClr val="000000"/>
                  </a:outerShdw>
                </a:effectLst>
              </a:rPr>
              <a:t> </a:t>
            </a:r>
          </a:p>
        </p:txBody>
      </p:sp>
      <p:sp>
        <p:nvSpPr>
          <p:cNvPr id="22532" name="Rectangle 4"/>
          <p:cNvSpPr>
            <a:spLocks noChangeArrowheads="1"/>
          </p:cNvSpPr>
          <p:nvPr/>
        </p:nvSpPr>
        <p:spPr bwMode="auto">
          <a:xfrm>
            <a:off x="762000" y="323850"/>
            <a:ext cx="5919788" cy="579438"/>
          </a:xfrm>
          <a:prstGeom prst="rect">
            <a:avLst/>
          </a:prstGeom>
          <a:noFill/>
          <a:ln w="9525">
            <a:noFill/>
            <a:miter lim="800000"/>
            <a:headEnd/>
            <a:tailEnd/>
          </a:ln>
          <a:effectLst/>
        </p:spPr>
        <p:txBody>
          <a:bodyPr>
            <a:spAutoFit/>
          </a:bodyPr>
          <a:lstStyle/>
          <a:p>
            <a:pPr>
              <a:lnSpc>
                <a:spcPct val="80000"/>
              </a:lnSpc>
              <a:buClr>
                <a:schemeClr val="accent1"/>
              </a:buClr>
              <a:buSzPct val="80000"/>
              <a:buFont typeface="Wingdings 2" pitchFamily="18" charset="2"/>
              <a:buChar char=""/>
              <a:defRPr/>
            </a:pPr>
            <a:r>
              <a:rPr lang="en-US" sz="4000" b="1">
                <a:solidFill>
                  <a:srgbClr val="FFFFFF"/>
                </a:solidFill>
                <a:effectLst>
                  <a:outerShdw blurRad="38100" dist="38100" dir="2700000" algn="tl">
                    <a:srgbClr val="C0C0C0"/>
                  </a:outerShdw>
                </a:effectLst>
              </a:rPr>
              <a:t>Banks in a Tailspin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runtogold.com/images/nybank.jpg"/>
          <p:cNvPicPr>
            <a:picLocks noChangeAspect="1" noChangeArrowheads="1"/>
          </p:cNvPicPr>
          <p:nvPr/>
        </p:nvPicPr>
        <p:blipFill>
          <a:blip r:embed="rId2" cstate="print"/>
          <a:srcRect/>
          <a:stretch>
            <a:fillRect/>
          </a:stretch>
        </p:blipFill>
        <p:spPr bwMode="auto">
          <a:xfrm>
            <a:off x="2971800" y="1828800"/>
            <a:ext cx="5715000" cy="4419600"/>
          </a:xfrm>
          <a:prstGeom prst="rect">
            <a:avLst/>
          </a:prstGeom>
          <a:ln>
            <a:noFill/>
          </a:ln>
          <a:effectLst>
            <a:softEdge rad="112500"/>
          </a:effectLst>
        </p:spPr>
      </p:pic>
      <p:pic>
        <p:nvPicPr>
          <p:cNvPr id="23554" name="Picture 4" descr="http://images.clipartof.com/thumbnails/17257.jpg"/>
          <p:cNvPicPr>
            <a:picLocks noChangeAspect="1" noChangeArrowheads="1"/>
          </p:cNvPicPr>
          <p:nvPr/>
        </p:nvPicPr>
        <p:blipFill>
          <a:blip r:embed="rId3"/>
          <a:srcRect/>
          <a:stretch>
            <a:fillRect/>
          </a:stretch>
        </p:blipFill>
        <p:spPr bwMode="auto">
          <a:xfrm>
            <a:off x="1295400" y="4495800"/>
            <a:ext cx="1295400" cy="1660525"/>
          </a:xfrm>
          <a:prstGeom prst="rect">
            <a:avLst/>
          </a:prstGeom>
          <a:noFill/>
          <a:ln w="9525">
            <a:noFill/>
            <a:miter lim="800000"/>
            <a:headEnd/>
            <a:tailEnd/>
          </a:ln>
        </p:spPr>
      </p:pic>
      <p:sp>
        <p:nvSpPr>
          <p:cNvPr id="6" name="Oval Callout 5"/>
          <p:cNvSpPr/>
          <p:nvPr/>
        </p:nvSpPr>
        <p:spPr>
          <a:xfrm>
            <a:off x="0" y="2667000"/>
            <a:ext cx="1676400" cy="2057400"/>
          </a:xfrm>
          <a:prstGeom prst="wedgeEllipseCallout">
            <a:avLst>
              <a:gd name="adj1" fmla="val 53345"/>
              <a:gd name="adj2" fmla="val 52558"/>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dirty="0">
                <a:solidFill>
                  <a:srgbClr val="92D050"/>
                </a:solidFill>
                <a:effectLst>
                  <a:outerShdw blurRad="38100" dist="38100" dir="2700000" algn="tl">
                    <a:srgbClr val="000000">
                      <a:alpha val="43137"/>
                    </a:srgbClr>
                  </a:outerShdw>
                </a:effectLst>
                <a:latin typeface="Baskerville Old Face" pitchFamily="18" charset="0"/>
              </a:rPr>
              <a:t>I need to get my money!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solidFill>
                  <a:schemeClr val="accent1">
                    <a:satMod val="150000"/>
                  </a:schemeClr>
                </a:solidFill>
              </a:rPr>
              <a:t>The Roots of the Great Depression</a:t>
            </a:r>
            <a:endParaRPr lang="en-US" dirty="0">
              <a:solidFill>
                <a:schemeClr val="accent1">
                  <a:satMod val="150000"/>
                </a:schemeClr>
              </a:solidFill>
            </a:endParaRPr>
          </a:p>
        </p:txBody>
      </p:sp>
      <p:sp>
        <p:nvSpPr>
          <p:cNvPr id="3" name="Content Placeholder 2"/>
          <p:cNvSpPr>
            <a:spLocks noGrp="1"/>
          </p:cNvSpPr>
          <p:nvPr>
            <p:ph idx="1"/>
          </p:nvPr>
        </p:nvSpPr>
        <p:spPr>
          <a:xfrm>
            <a:off x="0" y="1752600"/>
            <a:ext cx="3733800" cy="5105400"/>
          </a:xfrm>
        </p:spPr>
        <p:txBody>
          <a:bodyPr>
            <a:normAutofit/>
          </a:bodyPr>
          <a:lstStyle/>
          <a:p>
            <a:pPr eaLnBrk="1" hangingPunct="1">
              <a:lnSpc>
                <a:spcPct val="80000"/>
              </a:lnSpc>
            </a:pPr>
            <a:r>
              <a:rPr lang="en-US" sz="2200" b="1" u="sng" smtClean="0">
                <a:latin typeface="Baskerville Old Face" pitchFamily="18" charset="0"/>
              </a:rPr>
              <a:t>REASON 1: The Uneven Distribution of Income</a:t>
            </a:r>
          </a:p>
          <a:p>
            <a:pPr lvl="1" eaLnBrk="1" hangingPunct="1">
              <a:lnSpc>
                <a:spcPct val="80000"/>
              </a:lnSpc>
            </a:pPr>
            <a:r>
              <a:rPr lang="en-US" sz="2000" b="1" smtClean="0">
                <a:solidFill>
                  <a:srgbClr val="92D050"/>
                </a:solidFill>
              </a:rPr>
              <a:t>With more efficient machinery production increased and most Americans didn’t earn enough to buy up the flood of goods they helped produce.  </a:t>
            </a:r>
          </a:p>
          <a:p>
            <a:pPr lvl="2" eaLnBrk="1" hangingPunct="1">
              <a:lnSpc>
                <a:spcPct val="80000"/>
              </a:lnSpc>
            </a:pPr>
            <a:r>
              <a:rPr lang="en-US" sz="1700" smtClean="0"/>
              <a:t>Manufacturing output per person/hour increased 32%</a:t>
            </a:r>
          </a:p>
          <a:p>
            <a:pPr lvl="2" eaLnBrk="1" hangingPunct="1">
              <a:lnSpc>
                <a:spcPct val="80000"/>
              </a:lnSpc>
            </a:pPr>
            <a:r>
              <a:rPr lang="en-US" sz="1700" smtClean="0"/>
              <a:t>Avg worker’s wage increased 8%</a:t>
            </a:r>
          </a:p>
          <a:p>
            <a:pPr lvl="1" eaLnBrk="1" hangingPunct="1">
              <a:lnSpc>
                <a:spcPct val="80000"/>
              </a:lnSpc>
            </a:pPr>
            <a:r>
              <a:rPr lang="en-US" sz="2000" smtClean="0"/>
              <a:t>1929: </a:t>
            </a:r>
          </a:p>
          <a:p>
            <a:pPr lvl="2" eaLnBrk="1" hangingPunct="1">
              <a:lnSpc>
                <a:spcPct val="80000"/>
              </a:lnSpc>
            </a:pPr>
            <a:r>
              <a:rPr lang="en-US" sz="1700" smtClean="0"/>
              <a:t>Top 5% earned 30% of nation’s income.  </a:t>
            </a:r>
          </a:p>
          <a:p>
            <a:pPr lvl="2" eaLnBrk="1" hangingPunct="1">
              <a:lnSpc>
                <a:spcPct val="80000"/>
              </a:lnSpc>
            </a:pPr>
            <a:r>
              <a:rPr lang="en-US" sz="1700" smtClean="0"/>
              <a:t>2/3rds of families earned less than $2,500/yr … so little expendable income.  </a:t>
            </a:r>
          </a:p>
          <a:p>
            <a:pPr lvl="1" eaLnBrk="1" hangingPunct="1">
              <a:lnSpc>
                <a:spcPct val="80000"/>
              </a:lnSpc>
            </a:pPr>
            <a:endParaRPr lang="en-US" sz="2000" smtClean="0"/>
          </a:p>
          <a:p>
            <a:pPr lvl="1" eaLnBrk="1" hangingPunct="1">
              <a:lnSpc>
                <a:spcPct val="80000"/>
              </a:lnSpc>
            </a:pPr>
            <a:endParaRPr lang="en-US" sz="2000" smtClean="0"/>
          </a:p>
        </p:txBody>
      </p:sp>
      <p:pic>
        <p:nvPicPr>
          <p:cNvPr id="24579" name="Picture 4" descr="http://www.baevents.com/magoun5Km/no-money.jpg"/>
          <p:cNvPicPr>
            <a:picLocks noChangeAspect="1" noChangeArrowheads="1"/>
          </p:cNvPicPr>
          <p:nvPr/>
        </p:nvPicPr>
        <p:blipFill>
          <a:blip r:embed="rId2"/>
          <a:srcRect/>
          <a:stretch>
            <a:fillRect/>
          </a:stretch>
        </p:blipFill>
        <p:spPr bwMode="auto">
          <a:xfrm>
            <a:off x="5867400" y="1600200"/>
            <a:ext cx="1600200" cy="2189163"/>
          </a:xfrm>
          <a:prstGeom prst="rect">
            <a:avLst/>
          </a:prstGeom>
          <a:noFill/>
          <a:ln w="9525">
            <a:noFill/>
            <a:miter lim="800000"/>
            <a:headEnd/>
            <a:tailEnd/>
          </a:ln>
        </p:spPr>
      </p:pic>
      <p:sp>
        <p:nvSpPr>
          <p:cNvPr id="24580" name="TextBox 5"/>
          <p:cNvSpPr txBox="1">
            <a:spLocks noChangeArrowheads="1"/>
          </p:cNvSpPr>
          <p:nvPr/>
        </p:nvSpPr>
        <p:spPr bwMode="auto">
          <a:xfrm>
            <a:off x="3886200" y="3810000"/>
            <a:ext cx="5105400" cy="2862263"/>
          </a:xfrm>
          <a:prstGeom prst="rect">
            <a:avLst/>
          </a:prstGeom>
          <a:noFill/>
          <a:ln w="9525">
            <a:noFill/>
            <a:miter lim="800000"/>
            <a:headEnd/>
            <a:tailEnd/>
          </a:ln>
        </p:spPr>
        <p:txBody>
          <a:bodyPr>
            <a:spAutoFit/>
          </a:bodyPr>
          <a:lstStyle/>
          <a:p>
            <a:pPr lvl="1"/>
            <a:r>
              <a:rPr lang="en-US" b="1">
                <a:solidFill>
                  <a:srgbClr val="FF0000"/>
                </a:solidFill>
                <a:latin typeface="Corbel" pitchFamily="34" charset="0"/>
              </a:rPr>
              <a:t>Many Americans purchased high cost items on the installment plan.  Some buyers couldn’t pay off their debts without reducing other purchases.  </a:t>
            </a:r>
          </a:p>
          <a:p>
            <a:pPr lvl="2"/>
            <a:r>
              <a:rPr lang="en-US">
                <a:latin typeface="Corbel" pitchFamily="34" charset="0"/>
              </a:rPr>
              <a:t>Result: low consumption led manufacturers to cut production and lay off employees.  When radio sales slumped, orders for copper wire decreased SO Montana copper miners lost jobs, and these workers cut back purchases.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575"/>
            <a:ext cx="8229600" cy="1252538"/>
          </a:xfrm>
        </p:spPr>
        <p:txBody>
          <a:bodyPr/>
          <a:lstStyle/>
          <a:p>
            <a:pPr eaLnBrk="1" fontAlgn="auto" hangingPunct="1">
              <a:spcAft>
                <a:spcPts val="0"/>
              </a:spcAft>
              <a:defRPr/>
            </a:pPr>
            <a:endParaRPr lang="en-US" dirty="0">
              <a:solidFill>
                <a:schemeClr val="accent1">
                  <a:satMod val="150000"/>
                </a:schemeClr>
              </a:solidFill>
            </a:endParaRPr>
          </a:p>
        </p:txBody>
      </p:sp>
      <p:sp>
        <p:nvSpPr>
          <p:cNvPr id="3" name="Content Placeholder 2"/>
          <p:cNvSpPr>
            <a:spLocks noGrp="1"/>
          </p:cNvSpPr>
          <p:nvPr>
            <p:ph idx="1"/>
          </p:nvPr>
        </p:nvSpPr>
        <p:spPr/>
        <p:style>
          <a:lnRef idx="3">
            <a:schemeClr val="lt1"/>
          </a:lnRef>
          <a:fillRef idx="1">
            <a:schemeClr val="accent3"/>
          </a:fillRef>
          <a:effectRef idx="1">
            <a:schemeClr val="accent3"/>
          </a:effectRef>
          <a:fontRef idx="minor">
            <a:schemeClr val="lt1"/>
          </a:fontRef>
        </p:style>
        <p:txBody>
          <a:bodyPr>
            <a:normAutofit/>
          </a:bodyPr>
          <a:lstStyle/>
          <a:p>
            <a:pPr eaLnBrk="1" hangingPunct="1">
              <a:lnSpc>
                <a:spcPct val="80000"/>
              </a:lnSpc>
            </a:pPr>
            <a:r>
              <a:rPr lang="en-US" sz="2700" b="1" u="sng" smtClean="0">
                <a:solidFill>
                  <a:schemeClr val="tx1"/>
                </a:solidFill>
                <a:latin typeface="Baskerville Old Face" pitchFamily="18" charset="0"/>
              </a:rPr>
              <a:t>REASON 2: The Loss of Export Sales</a:t>
            </a:r>
          </a:p>
          <a:p>
            <a:pPr lvl="1" eaLnBrk="1" hangingPunct="1">
              <a:lnSpc>
                <a:spcPct val="80000"/>
              </a:lnSpc>
            </a:pPr>
            <a:r>
              <a:rPr lang="en-US" sz="2400" smtClean="0">
                <a:solidFill>
                  <a:srgbClr val="FFFFFF"/>
                </a:solidFill>
              </a:rPr>
              <a:t>When the bull market accelerated, US banks made high interest loans to stock speculators instead of lending money to foreign companies.  Without loans, foreign companies purchased fewer American products.  </a:t>
            </a:r>
          </a:p>
          <a:p>
            <a:pPr lvl="1" eaLnBrk="1" hangingPunct="1">
              <a:lnSpc>
                <a:spcPct val="80000"/>
              </a:lnSpc>
            </a:pPr>
            <a:r>
              <a:rPr lang="en-US" sz="2400" smtClean="0">
                <a:solidFill>
                  <a:srgbClr val="FFFFFF"/>
                </a:solidFill>
              </a:rPr>
              <a:t>June 30: </a:t>
            </a:r>
            <a:r>
              <a:rPr lang="en-US" sz="2400" smtClean="0">
                <a:solidFill>
                  <a:srgbClr val="4E1610"/>
                </a:solidFill>
              </a:rPr>
              <a:t>Hawley-Smoot Tariff </a:t>
            </a:r>
            <a:r>
              <a:rPr lang="en-US" sz="2400" smtClean="0">
                <a:solidFill>
                  <a:srgbClr val="FFFFFF"/>
                </a:solidFill>
              </a:rPr>
              <a:t>raised the avg tariff rate to the highest level in American history.  It aimed to protect American manufacturers from foreign competition BUT it damaged American sales abroad.  With imports costing more, Americans purchased less foreign goods, so foreign countries raised their tariffs on American goods, so fewer American goods were sold overseas.  </a:t>
            </a:r>
          </a:p>
          <a:p>
            <a:pPr lvl="1" eaLnBrk="1" hangingPunct="1">
              <a:lnSpc>
                <a:spcPct val="80000"/>
              </a:lnSpc>
            </a:pPr>
            <a:r>
              <a:rPr lang="en-US" sz="2400" smtClean="0">
                <a:solidFill>
                  <a:srgbClr val="FFFFFF"/>
                </a:solidFill>
              </a:rPr>
              <a:t>1932: US exports fell to 1/5 of 1929 exports.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575"/>
            <a:ext cx="8229600" cy="1252538"/>
          </a:xfrm>
        </p:spPr>
        <p:txBody>
          <a:bodyPr/>
          <a:lstStyle/>
          <a:p>
            <a:pPr eaLnBrk="1" fontAlgn="auto" hangingPunct="1">
              <a:spcAft>
                <a:spcPts val="0"/>
              </a:spcAft>
              <a:defRPr/>
            </a:pPr>
            <a:endParaRPr lang="en-US">
              <a:solidFill>
                <a:schemeClr val="accent1">
                  <a:satMod val="150000"/>
                </a:schemeClr>
              </a:solidFill>
            </a:endParaRPr>
          </a:p>
        </p:txBody>
      </p:sp>
      <p:sp>
        <p:nvSpPr>
          <p:cNvPr id="3" name="Content Placeholder 2"/>
          <p:cNvSpPr>
            <a:spLocks noGrp="1"/>
          </p:cNvSpPr>
          <p:nvPr>
            <p:ph idx="1"/>
          </p:nvPr>
        </p:nvSpPr>
        <p:spPr/>
        <p:style>
          <a:lnRef idx="1">
            <a:schemeClr val="accent2"/>
          </a:lnRef>
          <a:fillRef idx="3">
            <a:schemeClr val="accent2"/>
          </a:fillRef>
          <a:effectRef idx="2">
            <a:schemeClr val="accent2"/>
          </a:effectRef>
          <a:fontRef idx="minor">
            <a:schemeClr val="lt1"/>
          </a:fontRef>
        </p:style>
        <p:txBody>
          <a:bodyPr rtlCol="0">
            <a:normAutofit fontScale="85000" lnSpcReduction="10000"/>
          </a:bodyPr>
          <a:lstStyle/>
          <a:p>
            <a:pPr marL="438912" indent="-320040" eaLnBrk="1" fontAlgn="auto" hangingPunct="1">
              <a:spcBef>
                <a:spcPts val="0"/>
              </a:spcBef>
              <a:spcAft>
                <a:spcPts val="0"/>
              </a:spcAft>
              <a:buFont typeface="Wingdings 2"/>
              <a:buChar char=""/>
              <a:defRPr/>
            </a:pPr>
            <a:r>
              <a:rPr lang="en-US" b="1" dirty="0" smtClean="0">
                <a:solidFill>
                  <a:schemeClr val="tx1"/>
                </a:solidFill>
                <a:latin typeface="Baskerville Old Face" pitchFamily="18" charset="0"/>
              </a:rPr>
              <a:t>REASON 3: Mistakes by the Federal Reserve</a:t>
            </a:r>
          </a:p>
          <a:p>
            <a:pPr marL="731520" lvl="1" indent="-274320" eaLnBrk="1" fontAlgn="auto" hangingPunct="1">
              <a:spcAft>
                <a:spcPts val="0"/>
              </a:spcAft>
              <a:buFont typeface="Wingdings"/>
              <a:buChar char=""/>
              <a:defRPr/>
            </a:pPr>
            <a:r>
              <a:rPr lang="en-US" dirty="0" smtClean="0"/>
              <a:t>Instead of raising interest rates to curb excessive speculation, the Fed Reserve Board kept its rates very low.  </a:t>
            </a:r>
          </a:p>
          <a:p>
            <a:pPr marL="731520" lvl="1" indent="-274320" eaLnBrk="1" fontAlgn="auto" hangingPunct="1">
              <a:spcAft>
                <a:spcPts val="0"/>
              </a:spcAft>
              <a:buFont typeface="Wingdings"/>
              <a:buChar char=""/>
              <a:defRPr/>
            </a:pPr>
            <a:r>
              <a:rPr lang="en-US" u="sng" dirty="0" smtClean="0">
                <a:solidFill>
                  <a:schemeClr val="tx1"/>
                </a:solidFill>
              </a:rPr>
              <a:t>Result 1: </a:t>
            </a:r>
            <a:r>
              <a:rPr lang="en-US" dirty="0" smtClean="0"/>
              <a:t>By keeping rates low, it encouraged member banks to make risky loans.</a:t>
            </a:r>
          </a:p>
          <a:p>
            <a:pPr marL="731520" lvl="1" indent="-274320" eaLnBrk="1" fontAlgn="auto" hangingPunct="1">
              <a:spcAft>
                <a:spcPts val="0"/>
              </a:spcAft>
              <a:buFont typeface="Wingdings"/>
              <a:buChar char=""/>
              <a:defRPr/>
            </a:pPr>
            <a:r>
              <a:rPr lang="en-US" u="sng" dirty="0" smtClean="0">
                <a:solidFill>
                  <a:schemeClr val="tx1"/>
                </a:solidFill>
              </a:rPr>
              <a:t>Result 2: </a:t>
            </a:r>
            <a:r>
              <a:rPr lang="en-US" dirty="0" smtClean="0"/>
              <a:t>Low interest rates led business leaders to think the economy was still expanding SO they borrowed more money to expand production leading to overproduction when sales were falling.  </a:t>
            </a:r>
          </a:p>
          <a:p>
            <a:pPr marL="438912" indent="-320040" eaLnBrk="1" fontAlgn="auto" hangingPunct="1">
              <a:spcBef>
                <a:spcPts val="0"/>
              </a:spcBef>
              <a:spcAft>
                <a:spcPts val="0"/>
              </a:spcAft>
              <a:buFont typeface="Wingdings 2"/>
              <a:buChar char=""/>
              <a:defRPr/>
            </a:pPr>
            <a:r>
              <a:rPr lang="en-US" dirty="0" smtClean="0"/>
              <a:t>When the Depression hit, companies </a:t>
            </a:r>
            <a:r>
              <a:rPr lang="en-US" dirty="0" err="1" smtClean="0"/>
              <a:t>layed</a:t>
            </a:r>
            <a:r>
              <a:rPr lang="en-US" dirty="0" smtClean="0"/>
              <a:t> off workers to cut costs and the Fed raised interest rates, tightening credit.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accent1">
                    <a:satMod val="150000"/>
                  </a:schemeClr>
                </a:solidFill>
              </a:rPr>
              <a:t>The Election of 1928</a:t>
            </a:r>
            <a:endParaRPr lang="en-US" dirty="0">
              <a:solidFill>
                <a:schemeClr val="accent1">
                  <a:satMod val="150000"/>
                </a:schemeClr>
              </a:solidFill>
            </a:endParaRPr>
          </a:p>
        </p:txBody>
      </p:sp>
      <p:sp>
        <p:nvSpPr>
          <p:cNvPr id="3" name="Content Placeholder 2"/>
          <p:cNvSpPr>
            <a:spLocks noGrp="1"/>
          </p:cNvSpPr>
          <p:nvPr>
            <p:ph idx="1"/>
          </p:nvPr>
        </p:nvSpPr>
        <p:spPr>
          <a:xfrm>
            <a:off x="457200" y="1775191"/>
            <a:ext cx="5486400" cy="4625609"/>
          </a:xfrm>
        </p:spPr>
        <p:style>
          <a:lnRef idx="1">
            <a:schemeClr val="accent2"/>
          </a:lnRef>
          <a:fillRef idx="3">
            <a:schemeClr val="accent2"/>
          </a:fillRef>
          <a:effectRef idx="2">
            <a:schemeClr val="accent2"/>
          </a:effectRef>
          <a:fontRef idx="minor">
            <a:schemeClr val="lt1"/>
          </a:fontRef>
        </p:style>
        <p:txBody>
          <a:bodyPr rtlCol="0">
            <a:normAutofit fontScale="85000" lnSpcReduction="20000"/>
          </a:bodyPr>
          <a:lstStyle/>
          <a:p>
            <a:pPr marL="438912" indent="-320040" eaLnBrk="1" fontAlgn="auto" hangingPunct="1">
              <a:spcBef>
                <a:spcPts val="0"/>
              </a:spcBef>
              <a:spcAft>
                <a:spcPts val="0"/>
              </a:spcAft>
              <a:buFont typeface="Wingdings 2"/>
              <a:buChar char=""/>
              <a:defRPr/>
            </a:pPr>
            <a:r>
              <a:rPr lang="en-US" dirty="0" smtClean="0"/>
              <a:t>The Candidates:</a:t>
            </a:r>
          </a:p>
          <a:p>
            <a:pPr marL="731520" lvl="1" indent="-274320" eaLnBrk="1" fontAlgn="auto" hangingPunct="1">
              <a:spcAft>
                <a:spcPts val="0"/>
              </a:spcAft>
              <a:buFont typeface="Wingdings"/>
              <a:buChar char=""/>
              <a:defRPr/>
            </a:pPr>
            <a:r>
              <a:rPr lang="en-US" dirty="0" smtClean="0">
                <a:ln>
                  <a:solidFill>
                    <a:sysClr val="windowText" lastClr="000000"/>
                  </a:solidFill>
                </a:ln>
              </a:rPr>
              <a:t>Herbert Hoover (Rep)</a:t>
            </a:r>
          </a:p>
          <a:p>
            <a:pPr marL="996696" lvl="2" eaLnBrk="1" fontAlgn="auto" hangingPunct="1">
              <a:spcAft>
                <a:spcPts val="0"/>
              </a:spcAft>
              <a:buClr>
                <a:schemeClr val="accent3"/>
              </a:buClr>
              <a:buFont typeface="Arial"/>
              <a:buChar char="▪"/>
              <a:defRPr/>
            </a:pPr>
            <a:r>
              <a:rPr lang="en-US" dirty="0" smtClean="0"/>
              <a:t>Successful engineer </a:t>
            </a:r>
          </a:p>
          <a:p>
            <a:pPr marL="996696" lvl="2" eaLnBrk="1" fontAlgn="auto" hangingPunct="1">
              <a:spcAft>
                <a:spcPts val="0"/>
              </a:spcAft>
              <a:buClr>
                <a:schemeClr val="accent3"/>
              </a:buClr>
              <a:buFont typeface="Arial"/>
              <a:buChar char="▪"/>
              <a:defRPr/>
            </a:pPr>
            <a:r>
              <a:rPr lang="en-US" dirty="0" smtClean="0"/>
              <a:t>Former head of the Food Administration in WWI</a:t>
            </a:r>
          </a:p>
          <a:p>
            <a:pPr marL="996696" lvl="2" eaLnBrk="1" fontAlgn="auto" hangingPunct="1">
              <a:spcAft>
                <a:spcPts val="0"/>
              </a:spcAft>
              <a:buClr>
                <a:schemeClr val="accent3"/>
              </a:buClr>
              <a:buFont typeface="Arial"/>
              <a:buChar char="▪"/>
              <a:defRPr/>
            </a:pPr>
            <a:r>
              <a:rPr lang="en-US" dirty="0" smtClean="0"/>
              <a:t>7 years as secretary of commerce in the Harding and Coolidge </a:t>
            </a:r>
            <a:r>
              <a:rPr lang="en-US" dirty="0" err="1" smtClean="0"/>
              <a:t>admins</a:t>
            </a:r>
            <a:r>
              <a:rPr lang="en-US" dirty="0" smtClean="0"/>
              <a:t>.  </a:t>
            </a:r>
          </a:p>
          <a:p>
            <a:pPr marL="731520" lvl="1" indent="-274320" eaLnBrk="1" fontAlgn="auto" hangingPunct="1">
              <a:spcAft>
                <a:spcPts val="0"/>
              </a:spcAft>
              <a:buFont typeface="Wingdings"/>
              <a:buChar char=""/>
              <a:defRPr/>
            </a:pPr>
            <a:endParaRPr lang="en-US" dirty="0" smtClean="0"/>
          </a:p>
          <a:p>
            <a:pPr marL="731520" lvl="1" indent="-274320" eaLnBrk="1" fontAlgn="auto" hangingPunct="1">
              <a:spcAft>
                <a:spcPts val="0"/>
              </a:spcAft>
              <a:buFont typeface="Wingdings"/>
              <a:buChar char=""/>
              <a:defRPr/>
            </a:pPr>
            <a:r>
              <a:rPr lang="en-US" dirty="0" smtClean="0">
                <a:ln>
                  <a:solidFill>
                    <a:schemeClr val="tx1"/>
                  </a:solidFill>
                </a:ln>
              </a:rPr>
              <a:t>Alfred E. Smith (Dem)</a:t>
            </a:r>
          </a:p>
          <a:p>
            <a:pPr marL="996696" lvl="2" eaLnBrk="1" fontAlgn="auto" hangingPunct="1">
              <a:spcAft>
                <a:spcPts val="0"/>
              </a:spcAft>
              <a:buClr>
                <a:schemeClr val="accent3"/>
              </a:buClr>
              <a:buFont typeface="Arial"/>
              <a:buChar char="▪"/>
              <a:defRPr/>
            </a:pPr>
            <a:r>
              <a:rPr lang="en-US" dirty="0" smtClean="0"/>
              <a:t>4 time </a:t>
            </a:r>
            <a:r>
              <a:rPr lang="en-US" dirty="0" err="1" smtClean="0"/>
              <a:t>gov</a:t>
            </a:r>
            <a:r>
              <a:rPr lang="en-US" dirty="0" smtClean="0"/>
              <a:t> of NY</a:t>
            </a:r>
          </a:p>
          <a:p>
            <a:pPr marL="996696" lvl="2" eaLnBrk="1" fontAlgn="auto" hangingPunct="1">
              <a:spcAft>
                <a:spcPts val="0"/>
              </a:spcAft>
              <a:buClr>
                <a:schemeClr val="accent3"/>
              </a:buClr>
              <a:buFont typeface="Arial"/>
              <a:buChar char="▪"/>
              <a:defRPr/>
            </a:pPr>
            <a:r>
              <a:rPr lang="en-US" dirty="0" smtClean="0"/>
              <a:t>Irish American from New York’s Lower East Side</a:t>
            </a:r>
          </a:p>
          <a:p>
            <a:pPr marL="996696" lvl="2" eaLnBrk="1" fontAlgn="auto" hangingPunct="1">
              <a:spcAft>
                <a:spcPts val="0"/>
              </a:spcAft>
              <a:buClr>
                <a:schemeClr val="accent3"/>
              </a:buClr>
              <a:buFont typeface="Arial"/>
              <a:buChar char="▪"/>
              <a:defRPr/>
            </a:pPr>
            <a:r>
              <a:rPr lang="en-US" dirty="0" smtClean="0"/>
              <a:t>First Roman Catholic nominated as a Presidential candidate</a:t>
            </a:r>
            <a:endParaRPr lang="en-US" dirty="0"/>
          </a:p>
        </p:txBody>
      </p:sp>
      <p:pic>
        <p:nvPicPr>
          <p:cNvPr id="10242" name="Picture 2" descr="http://upload.wikimedia.org/wikipedia/commons/9/97/Herbert_Hoover.jpg"/>
          <p:cNvPicPr>
            <a:picLocks noChangeAspect="1" noChangeArrowheads="1"/>
          </p:cNvPicPr>
          <p:nvPr/>
        </p:nvPicPr>
        <p:blipFill>
          <a:blip r:embed="rId2"/>
          <a:srcRect/>
          <a:stretch>
            <a:fillRect/>
          </a:stretch>
        </p:blipFill>
        <p:spPr bwMode="auto">
          <a:xfrm>
            <a:off x="6858000" y="1752600"/>
            <a:ext cx="1981200" cy="2455863"/>
          </a:xfrm>
          <a:prstGeom prst="rect">
            <a:avLst/>
          </a:prstGeom>
          <a:ln w="38100">
            <a:solidFill>
              <a:schemeClr val="accent2">
                <a:lumMod val="75000"/>
              </a:schemeClr>
            </a:solidFill>
          </a:ln>
          <a:effectLst>
            <a:outerShdw blurRad="292100" dist="139700" dir="2700000" algn="tl" rotWithShape="0">
              <a:srgbClr val="333333">
                <a:alpha val="65000"/>
              </a:srgbClr>
            </a:outerShdw>
          </a:effectLst>
        </p:spPr>
      </p:pic>
      <p:pic>
        <p:nvPicPr>
          <p:cNvPr id="10244" name="Picture 4" descr="http://explorepahistory.com/images/ExplorePAHistory-a0k7h7-a_349.jpg"/>
          <p:cNvPicPr>
            <a:picLocks noChangeAspect="1" noChangeArrowheads="1"/>
          </p:cNvPicPr>
          <p:nvPr/>
        </p:nvPicPr>
        <p:blipFill>
          <a:blip r:embed="rId3"/>
          <a:srcRect/>
          <a:stretch>
            <a:fillRect/>
          </a:stretch>
        </p:blipFill>
        <p:spPr bwMode="auto">
          <a:xfrm>
            <a:off x="5867400" y="3962400"/>
            <a:ext cx="1901825" cy="2447925"/>
          </a:xfrm>
          <a:prstGeom prst="rect">
            <a:avLst/>
          </a:prstGeom>
          <a:ln w="28575">
            <a:solidFill>
              <a:schemeClr val="accent6">
                <a:lumMod val="75000"/>
              </a:schemeClr>
            </a:solidFill>
          </a:ln>
          <a:effectLst>
            <a:outerShdw blurRad="292100" dist="139700" dir="2700000" algn="tl" rotWithShape="0">
              <a:srgbClr val="333333">
                <a:alpha val="65000"/>
              </a:srgbClr>
            </a:outerShdw>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2057400"/>
          <a:ext cx="8229600" cy="46256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362" name="TextBox 4"/>
          <p:cNvSpPr txBox="1">
            <a:spLocks noChangeArrowheads="1"/>
          </p:cNvSpPr>
          <p:nvPr/>
        </p:nvSpPr>
        <p:spPr bwMode="auto">
          <a:xfrm>
            <a:off x="457200" y="1447800"/>
            <a:ext cx="4038600" cy="369888"/>
          </a:xfrm>
          <a:prstGeom prst="rect">
            <a:avLst/>
          </a:prstGeom>
          <a:noFill/>
          <a:ln w="9525">
            <a:noFill/>
            <a:miter lim="800000"/>
            <a:headEnd/>
            <a:tailEnd/>
          </a:ln>
        </p:spPr>
        <p:txBody>
          <a:bodyPr>
            <a:spAutoFit/>
          </a:bodyPr>
          <a:lstStyle/>
          <a:p>
            <a:r>
              <a:rPr lang="en-US" b="1">
                <a:solidFill>
                  <a:srgbClr val="FF0000"/>
                </a:solidFill>
                <a:latin typeface="Corbel" pitchFamily="34" charset="0"/>
              </a:rPr>
              <a:t>Campaign Issues: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752601"/>
            <a:ext cx="4800600" cy="4876800"/>
          </a:xfrm>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ormAutofit fontScale="85000" lnSpcReduction="20000"/>
          </a:bodyPr>
          <a:lstStyle/>
          <a:p>
            <a:pPr marL="438912" indent="-320040" eaLnBrk="1" fontAlgn="auto" hangingPunct="1">
              <a:spcBef>
                <a:spcPts val="0"/>
              </a:spcBef>
              <a:spcAft>
                <a:spcPts val="0"/>
              </a:spcAft>
              <a:buFont typeface="Wingdings 2"/>
              <a:buChar char=""/>
              <a:defRPr/>
            </a:pPr>
            <a:r>
              <a:rPr lang="en-US" b="1" dirty="0" smtClean="0">
                <a:ln w="10541" cmpd="sng">
                  <a:solidFill>
                    <a:schemeClr val="accent1">
                      <a:shade val="88000"/>
                      <a:satMod val="110000"/>
                    </a:schemeClr>
                  </a:solidFill>
                  <a:prstDash val="solid"/>
                </a:ln>
                <a:solidFill>
                  <a:schemeClr val="tx1">
                    <a:lumMod val="95000"/>
                    <a:lumOff val="5000"/>
                  </a:schemeClr>
                </a:solidFill>
                <a:effectLst>
                  <a:outerShdw blurRad="38100" dist="38100" dir="2700000" algn="tl">
                    <a:srgbClr val="000000">
                      <a:alpha val="43137"/>
                    </a:srgbClr>
                  </a:outerShdw>
                </a:effectLst>
              </a:rPr>
              <a:t>The Winner:</a:t>
            </a:r>
          </a:p>
          <a:p>
            <a:pPr marL="731520" lvl="1" indent="-274320" eaLnBrk="1" fontAlgn="auto" hangingPunct="1">
              <a:spcAft>
                <a:spcPts val="0"/>
              </a:spcAft>
              <a:buFont typeface="Wingdings"/>
              <a:buChar char=""/>
              <a:defRPr/>
            </a:pPr>
            <a:r>
              <a:rPr lang="en-US" dirty="0" smtClean="0"/>
              <a:t>Hoover received 6 million more votes than Smith and won the electoral college 444 to 87</a:t>
            </a:r>
          </a:p>
          <a:p>
            <a:pPr marL="731520" lvl="1" indent="-274320" eaLnBrk="1" fontAlgn="auto" hangingPunct="1">
              <a:spcAft>
                <a:spcPts val="0"/>
              </a:spcAft>
              <a:buFont typeface="Wingdings"/>
              <a:buChar char=""/>
              <a:defRPr/>
            </a:pPr>
            <a:r>
              <a:rPr lang="en-US" dirty="0" smtClean="0"/>
              <a:t>It’s a landslide WIN</a:t>
            </a:r>
          </a:p>
          <a:p>
            <a:pPr marL="438912" indent="-320040" eaLnBrk="1" fontAlgn="auto" hangingPunct="1">
              <a:spcBef>
                <a:spcPts val="0"/>
              </a:spcBef>
              <a:spcAft>
                <a:spcPts val="0"/>
              </a:spcAft>
              <a:buFont typeface="Wingdings 2"/>
              <a:buChar char=""/>
              <a:defRPr/>
            </a:pPr>
            <a:r>
              <a:rPr lang="en-US" dirty="0" smtClean="0"/>
              <a:t>At his inaugural address movie cameras filmed for the first time and radios broadcast the address worldwide.  </a:t>
            </a:r>
          </a:p>
          <a:p>
            <a:pPr marL="731520" lvl="1" indent="-274320" eaLnBrk="1" fontAlgn="auto" hangingPunct="1">
              <a:spcAft>
                <a:spcPts val="0"/>
              </a:spcAft>
              <a:buFont typeface="Wingdings"/>
              <a:buChar char=""/>
              <a:defRPr/>
            </a:pPr>
            <a:r>
              <a:rPr lang="en-US" dirty="0" smtClean="0"/>
              <a:t>Hoover stated “I have no fears for the future of our country.” “It is bright with hope.”</a:t>
            </a:r>
            <a:endParaRPr lang="en-US" dirty="0"/>
          </a:p>
        </p:txBody>
      </p:sp>
      <p:pic>
        <p:nvPicPr>
          <p:cNvPr id="16386" name="Picture 2" descr="http://themovingtarget.files.wordpress.com/2009/01/herbert_hoover.jpg"/>
          <p:cNvPicPr>
            <a:picLocks noChangeAspect="1" noChangeArrowheads="1"/>
          </p:cNvPicPr>
          <p:nvPr/>
        </p:nvPicPr>
        <p:blipFill>
          <a:blip r:embed="rId2"/>
          <a:srcRect/>
          <a:stretch>
            <a:fillRect/>
          </a:stretch>
        </p:blipFill>
        <p:spPr bwMode="auto">
          <a:xfrm>
            <a:off x="5257800" y="1905000"/>
            <a:ext cx="3735388" cy="44958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accent1">
                    <a:satMod val="150000"/>
                  </a:schemeClr>
                </a:solidFill>
              </a:rPr>
              <a:t>The Long Bull Market</a:t>
            </a:r>
            <a:endParaRPr lang="en-US" dirty="0">
              <a:solidFill>
                <a:schemeClr val="accent1">
                  <a:satMod val="150000"/>
                </a:schemeClr>
              </a:solidFill>
            </a:endParaRPr>
          </a:p>
        </p:txBody>
      </p:sp>
      <p:sp>
        <p:nvSpPr>
          <p:cNvPr id="3" name="Content Placeholder 2"/>
          <p:cNvSpPr>
            <a:spLocks noGrp="1"/>
          </p:cNvSpPr>
          <p:nvPr>
            <p:ph idx="1"/>
          </p:nvPr>
        </p:nvSpPr>
        <p:spPr>
          <a:xfrm>
            <a:off x="228600" y="1600201"/>
            <a:ext cx="5562600" cy="5029200"/>
          </a:xfrm>
        </p:spPr>
        <p:style>
          <a:lnRef idx="0">
            <a:schemeClr val="accent3"/>
          </a:lnRef>
          <a:fillRef idx="3">
            <a:schemeClr val="accent3"/>
          </a:fillRef>
          <a:effectRef idx="3">
            <a:schemeClr val="accent3"/>
          </a:effectRef>
          <a:fontRef idx="minor">
            <a:schemeClr val="lt1"/>
          </a:fontRef>
        </p:style>
        <p:txBody>
          <a:bodyPr>
            <a:normAutofit/>
          </a:bodyPr>
          <a:lstStyle/>
          <a:p>
            <a:pPr eaLnBrk="1" hangingPunct="1">
              <a:lnSpc>
                <a:spcPct val="80000"/>
              </a:lnSpc>
              <a:defRPr/>
            </a:pPr>
            <a:r>
              <a:rPr lang="en-US" sz="3000" smtClean="0">
                <a:solidFill>
                  <a:srgbClr val="FFFFFF"/>
                </a:solidFill>
              </a:rPr>
              <a:t>With Hoover’s </a:t>
            </a:r>
            <a:r>
              <a:rPr lang="en-US" sz="3000" smtClean="0">
                <a:solidFill>
                  <a:srgbClr val="0D0D0D"/>
                </a:solidFill>
              </a:rPr>
              <a:t>optimism</a:t>
            </a:r>
            <a:r>
              <a:rPr lang="en-US" sz="3000" smtClean="0">
                <a:solidFill>
                  <a:srgbClr val="FFFFFF"/>
                </a:solidFill>
              </a:rPr>
              <a:t>  stock prices soared!</a:t>
            </a:r>
          </a:p>
          <a:p>
            <a:pPr eaLnBrk="1" hangingPunct="1">
              <a:lnSpc>
                <a:spcPct val="80000"/>
              </a:lnSpc>
              <a:defRPr/>
            </a:pPr>
            <a:r>
              <a:rPr lang="en-US" sz="3000" smtClean="0">
                <a:solidFill>
                  <a:srgbClr val="FFFFFF"/>
                </a:solidFill>
              </a:rPr>
              <a:t>Vocab:</a:t>
            </a:r>
          </a:p>
          <a:p>
            <a:pPr lvl="1" eaLnBrk="1" hangingPunct="1">
              <a:lnSpc>
                <a:spcPct val="80000"/>
              </a:lnSpc>
              <a:defRPr/>
            </a:pPr>
            <a:r>
              <a:rPr lang="en-US" sz="2600" u="sng" smtClean="0">
                <a:solidFill>
                  <a:srgbClr val="0D0D0D"/>
                </a:solidFill>
              </a:rPr>
              <a:t>Stock Market:</a:t>
            </a:r>
            <a:r>
              <a:rPr lang="en-US" sz="2600" u="sng" smtClean="0">
                <a:solidFill>
                  <a:srgbClr val="FFFFFF"/>
                </a:solidFill>
              </a:rPr>
              <a:t> </a:t>
            </a:r>
            <a:r>
              <a:rPr lang="en-US" sz="2600" smtClean="0">
                <a:solidFill>
                  <a:srgbClr val="FFFFFF"/>
                </a:solidFill>
              </a:rPr>
              <a:t>system of buying and selling shares of companies</a:t>
            </a:r>
          </a:p>
          <a:p>
            <a:pPr lvl="1" eaLnBrk="1" hangingPunct="1">
              <a:lnSpc>
                <a:spcPct val="80000"/>
              </a:lnSpc>
              <a:defRPr/>
            </a:pPr>
            <a:r>
              <a:rPr lang="en-US" sz="2600" u="sng" smtClean="0">
                <a:solidFill>
                  <a:srgbClr val="0D0D0D"/>
                </a:solidFill>
              </a:rPr>
              <a:t>Bull Market</a:t>
            </a:r>
            <a:r>
              <a:rPr lang="en-US" sz="2600" smtClean="0">
                <a:solidFill>
                  <a:srgbClr val="0D0D0D"/>
                </a:solidFill>
              </a:rPr>
              <a:t>: </a:t>
            </a:r>
            <a:r>
              <a:rPr lang="en-US" sz="2600" smtClean="0">
                <a:solidFill>
                  <a:srgbClr val="FFFFFF"/>
                </a:solidFill>
              </a:rPr>
              <a:t>Period of rising stock prices</a:t>
            </a:r>
          </a:p>
          <a:p>
            <a:pPr eaLnBrk="1" hangingPunct="1">
              <a:lnSpc>
                <a:spcPct val="80000"/>
              </a:lnSpc>
              <a:defRPr/>
            </a:pPr>
            <a:r>
              <a:rPr lang="en-US" sz="3000" smtClean="0">
                <a:solidFill>
                  <a:srgbClr val="FFFFFF"/>
                </a:solidFill>
              </a:rPr>
              <a:t>With a prolonged bull market in the late 1920s, many Americans were convinced to heavily invest in stocks.  </a:t>
            </a:r>
          </a:p>
          <a:p>
            <a:pPr lvl="1" eaLnBrk="1" hangingPunct="1">
              <a:lnSpc>
                <a:spcPct val="80000"/>
              </a:lnSpc>
              <a:defRPr/>
            </a:pPr>
            <a:r>
              <a:rPr lang="en-US" sz="2600" smtClean="0">
                <a:solidFill>
                  <a:srgbClr val="FFFFFF"/>
                </a:solidFill>
              </a:rPr>
              <a:t>1929: 3 million Americans owned stocks.   </a:t>
            </a:r>
          </a:p>
        </p:txBody>
      </p:sp>
      <p:pic>
        <p:nvPicPr>
          <p:cNvPr id="7170" name="Picture 2" descr="http://www.pastemagazine.com/blogs/playlist/money%20large.jpg"/>
          <p:cNvPicPr>
            <a:picLocks noChangeAspect="1" noChangeArrowheads="1"/>
          </p:cNvPicPr>
          <p:nvPr/>
        </p:nvPicPr>
        <p:blipFill>
          <a:blip r:embed="rId2" cstate="print"/>
          <a:srcRect/>
          <a:stretch>
            <a:fillRect/>
          </a:stretch>
        </p:blipFill>
        <p:spPr bwMode="auto">
          <a:xfrm>
            <a:off x="6019800" y="2362200"/>
            <a:ext cx="2857500" cy="3838575"/>
          </a:xfrm>
          <a:prstGeom prst="rect">
            <a:avLst/>
          </a:prstGeom>
          <a:ln w="38100" cap="sq">
            <a:solidFill>
              <a:schemeClr val="accent6">
                <a:lumMod val="75000"/>
              </a:schemeClr>
            </a:solidFill>
            <a:prstDash val="solid"/>
            <a:miter lim="800000"/>
          </a:ln>
          <a:effectLst>
            <a:glow rad="139700">
              <a:schemeClr val="accent4">
                <a:satMod val="175000"/>
                <a:alpha val="40000"/>
              </a:schemeClr>
            </a:glow>
            <a:outerShdw blurRad="50800" dist="38100" dir="2700000" algn="tl" rotWithShape="0">
              <a:srgbClr val="000000">
                <a:alpha val="43000"/>
              </a:srgbClr>
            </a:outerShdw>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accent1">
                    <a:satMod val="150000"/>
                  </a:schemeClr>
                </a:solidFill>
              </a:rPr>
              <a:t>The Long Bull Market Continued</a:t>
            </a:r>
            <a:endParaRPr lang="en-US" dirty="0">
              <a:solidFill>
                <a:schemeClr val="accent1">
                  <a:satMod val="150000"/>
                </a:schemeClr>
              </a:solidFill>
            </a:endParaRPr>
          </a:p>
        </p:txBody>
      </p:sp>
      <p:sp>
        <p:nvSpPr>
          <p:cNvPr id="3" name="Content Placeholder 2"/>
          <p:cNvSpPr>
            <a:spLocks noGrp="1"/>
          </p:cNvSpPr>
          <p:nvPr>
            <p:ph idx="1"/>
          </p:nvPr>
        </p:nvSpPr>
        <p:spPr>
          <a:xfrm>
            <a:off x="3733800" y="1676400"/>
            <a:ext cx="5181600" cy="4953000"/>
          </a:xfrm>
        </p:spPr>
        <p:style>
          <a:lnRef idx="3">
            <a:schemeClr val="lt1"/>
          </a:lnRef>
          <a:fillRef idx="1">
            <a:schemeClr val="accent5"/>
          </a:fillRef>
          <a:effectRef idx="1">
            <a:schemeClr val="accent5"/>
          </a:effectRef>
          <a:fontRef idx="minor">
            <a:schemeClr val="lt1"/>
          </a:fontRef>
        </p:style>
        <p:txBody>
          <a:bodyPr>
            <a:normAutofit/>
          </a:bodyPr>
          <a:lstStyle/>
          <a:p>
            <a:pPr eaLnBrk="1" hangingPunct="1">
              <a:lnSpc>
                <a:spcPct val="80000"/>
              </a:lnSpc>
              <a:defRPr/>
            </a:pPr>
            <a:r>
              <a:rPr lang="en-US" sz="2000" b="1" smtClean="0">
                <a:solidFill>
                  <a:srgbClr val="1C1911"/>
                </a:solidFill>
              </a:rPr>
              <a:t>Stocks were bought on margin (small cash down payment)   (See Pic)</a:t>
            </a:r>
          </a:p>
          <a:p>
            <a:pPr lvl="1" eaLnBrk="1" hangingPunct="1">
              <a:lnSpc>
                <a:spcPct val="80000"/>
              </a:lnSpc>
              <a:defRPr/>
            </a:pPr>
            <a:r>
              <a:rPr lang="en-US" sz="1800" b="1" smtClean="0">
                <a:solidFill>
                  <a:srgbClr val="1C1911"/>
                </a:solidFill>
              </a:rPr>
              <a:t>The stockbroker earned a commission on the sale and interest on the loan.  The broker held the stock as collateral.  </a:t>
            </a:r>
          </a:p>
          <a:p>
            <a:pPr lvl="1" eaLnBrk="1" hangingPunct="1">
              <a:lnSpc>
                <a:spcPct val="80000"/>
              </a:lnSpc>
              <a:defRPr/>
            </a:pPr>
            <a:r>
              <a:rPr lang="en-US" sz="1800" b="1" smtClean="0">
                <a:solidFill>
                  <a:srgbClr val="1C1911"/>
                </a:solidFill>
              </a:rPr>
              <a:t>Cha-Ching when stock prices continued rising.</a:t>
            </a:r>
          </a:p>
          <a:p>
            <a:pPr lvl="1" eaLnBrk="1" hangingPunct="1">
              <a:lnSpc>
                <a:spcPct val="80000"/>
              </a:lnSpc>
              <a:defRPr/>
            </a:pPr>
            <a:r>
              <a:rPr lang="en-US" sz="1800" b="1" smtClean="0">
                <a:solidFill>
                  <a:srgbClr val="1C1911"/>
                </a:solidFill>
              </a:rPr>
              <a:t>Epic fail when stock prices fell.  </a:t>
            </a:r>
          </a:p>
          <a:p>
            <a:pPr lvl="1" eaLnBrk="1" hangingPunct="1">
              <a:lnSpc>
                <a:spcPct val="80000"/>
              </a:lnSpc>
              <a:defRPr/>
            </a:pPr>
            <a:r>
              <a:rPr lang="en-US" sz="1800" b="1" smtClean="0">
                <a:solidFill>
                  <a:srgbClr val="1C1911"/>
                </a:solidFill>
              </a:rPr>
              <a:t>Margin call issued by broker when price fell.  The investor was required to repay the loan immediately.  </a:t>
            </a:r>
          </a:p>
          <a:p>
            <a:pPr lvl="1" eaLnBrk="1" hangingPunct="1">
              <a:lnSpc>
                <a:spcPct val="80000"/>
              </a:lnSpc>
              <a:defRPr/>
            </a:pPr>
            <a:r>
              <a:rPr lang="en-US" sz="1800" b="1" smtClean="0">
                <a:solidFill>
                  <a:srgbClr val="1C1911"/>
                </a:solidFill>
              </a:rPr>
              <a:t>Investors were sensitive to stock prices falling.  </a:t>
            </a:r>
          </a:p>
          <a:p>
            <a:pPr eaLnBrk="1" hangingPunct="1">
              <a:lnSpc>
                <a:spcPct val="80000"/>
              </a:lnSpc>
              <a:defRPr/>
            </a:pPr>
            <a:r>
              <a:rPr lang="en-US" sz="2000" b="1" smtClean="0">
                <a:solidFill>
                  <a:srgbClr val="742217"/>
                </a:solidFill>
              </a:rPr>
              <a:t>Late 1920s many new investors bid stock prices up without regard to a company’s earnings and profits.  </a:t>
            </a:r>
          </a:p>
          <a:p>
            <a:pPr lvl="1" eaLnBrk="1" hangingPunct="1">
              <a:lnSpc>
                <a:spcPct val="80000"/>
              </a:lnSpc>
              <a:defRPr/>
            </a:pPr>
            <a:r>
              <a:rPr lang="en-US" sz="1800" b="1" smtClean="0">
                <a:solidFill>
                  <a:srgbClr val="742217"/>
                </a:solidFill>
              </a:rPr>
              <a:t>Investors engaged in speculation: investing money at great risk with the anticipation that the price will rise.</a:t>
            </a:r>
          </a:p>
          <a:p>
            <a:pPr eaLnBrk="1" hangingPunct="1">
              <a:lnSpc>
                <a:spcPct val="80000"/>
              </a:lnSpc>
              <a:defRPr/>
            </a:pPr>
            <a:endParaRPr lang="en-US" sz="2000" smtClean="0">
              <a:solidFill>
                <a:srgbClr val="FFFFFF"/>
              </a:solidFill>
            </a:endParaRPr>
          </a:p>
        </p:txBody>
      </p:sp>
      <p:pic>
        <p:nvPicPr>
          <p:cNvPr id="18435" name="Picture 2" descr="http://thumb18.shutterstock.com.edgesuite.net/display_pic_with_logo/251683/251683,1240524949,6/stock-vector-cartoon-businessman-with-bowler-hat-and-umbrella-29038057.jpg"/>
          <p:cNvPicPr>
            <a:picLocks noChangeAspect="1" noChangeArrowheads="1"/>
          </p:cNvPicPr>
          <p:nvPr/>
        </p:nvPicPr>
        <p:blipFill>
          <a:blip r:embed="rId2"/>
          <a:srcRect/>
          <a:stretch>
            <a:fillRect/>
          </a:stretch>
        </p:blipFill>
        <p:spPr bwMode="auto">
          <a:xfrm>
            <a:off x="1447800" y="4114800"/>
            <a:ext cx="2209800" cy="2576513"/>
          </a:xfrm>
          <a:prstGeom prst="rect">
            <a:avLst/>
          </a:prstGeom>
          <a:noFill/>
          <a:ln w="9525">
            <a:noFill/>
            <a:miter lim="800000"/>
            <a:headEnd/>
            <a:tailEnd/>
          </a:ln>
        </p:spPr>
      </p:pic>
      <p:sp>
        <p:nvSpPr>
          <p:cNvPr id="6" name="Oval Callout 5"/>
          <p:cNvSpPr/>
          <p:nvPr/>
        </p:nvSpPr>
        <p:spPr>
          <a:xfrm>
            <a:off x="152400" y="1600200"/>
            <a:ext cx="2057400" cy="3352800"/>
          </a:xfrm>
          <a:prstGeom prst="wedgeEllipseCallout">
            <a:avLst>
              <a:gd name="adj1" fmla="val 48411"/>
              <a:gd name="adj2" fmla="val 53354"/>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I have $1,000 and I want to buy $10,000  of stocks on margin.  A stockbroker will loan me $9,000 to purchase the stocks!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2" descr="http://www.archelaus-cards.com/blog/images/1929-11-15-a.gif"/>
          <p:cNvPicPr>
            <a:picLocks noChangeAspect="1" noChangeArrowheads="1"/>
          </p:cNvPicPr>
          <p:nvPr/>
        </p:nvPicPr>
        <p:blipFill>
          <a:blip r:embed="rId2"/>
          <a:srcRect/>
          <a:stretch>
            <a:fillRect/>
          </a:stretch>
        </p:blipFill>
        <p:spPr bwMode="auto">
          <a:xfrm>
            <a:off x="1143000" y="1905000"/>
            <a:ext cx="6400800" cy="4335463"/>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accent1">
                    <a:satMod val="150000"/>
                  </a:schemeClr>
                </a:solidFill>
              </a:rPr>
              <a:t>The Great Crash</a:t>
            </a:r>
            <a:endParaRPr lang="en-US" dirty="0">
              <a:solidFill>
                <a:schemeClr val="accent1">
                  <a:satMod val="150000"/>
                </a:schemeClr>
              </a:solidFill>
            </a:endParaRPr>
          </a:p>
        </p:txBody>
      </p:sp>
      <p:sp>
        <p:nvSpPr>
          <p:cNvPr id="3" name="Content Placeholder 2"/>
          <p:cNvSpPr>
            <a:spLocks noGrp="1"/>
          </p:cNvSpPr>
          <p:nvPr>
            <p:ph idx="1"/>
          </p:nvPr>
        </p:nvSpPr>
        <p:spPr>
          <a:xfrm>
            <a:off x="457200" y="2743200"/>
            <a:ext cx="8229600" cy="3863975"/>
          </a:xfrm>
        </p:spPr>
        <p:style>
          <a:lnRef idx="3">
            <a:schemeClr val="lt1"/>
          </a:lnRef>
          <a:fillRef idx="1">
            <a:schemeClr val="accent2"/>
          </a:fillRef>
          <a:effectRef idx="1">
            <a:schemeClr val="accent2"/>
          </a:effectRef>
          <a:fontRef idx="minor">
            <a:schemeClr val="lt1"/>
          </a:fontRef>
        </p:style>
        <p:txBody>
          <a:bodyPr rtlCol="0">
            <a:normAutofit lnSpcReduction="10000"/>
          </a:bodyPr>
          <a:lstStyle/>
          <a:p>
            <a:pPr marL="438912" indent="-320040" eaLnBrk="1" fontAlgn="auto" hangingPunct="1">
              <a:spcBef>
                <a:spcPts val="0"/>
              </a:spcBef>
              <a:spcAft>
                <a:spcPts val="0"/>
              </a:spcAft>
              <a:buFont typeface="Wingdings 2"/>
              <a:buChar char=""/>
              <a:defRPr/>
            </a:pPr>
            <a:r>
              <a:rPr lang="en-US" dirty="0" smtClean="0"/>
              <a:t>1929: Without new customers the bull market couldn’t continue.  </a:t>
            </a:r>
          </a:p>
          <a:p>
            <a:pPr marL="438912" indent="-320040" eaLnBrk="1" fontAlgn="auto" hangingPunct="1">
              <a:spcBef>
                <a:spcPts val="0"/>
              </a:spcBef>
              <a:spcAft>
                <a:spcPts val="0"/>
              </a:spcAft>
              <a:buFont typeface="Wingdings 2"/>
              <a:buChar char=""/>
              <a:defRPr/>
            </a:pPr>
            <a:r>
              <a:rPr lang="en-US" dirty="0" smtClean="0"/>
              <a:t>Sept: </a:t>
            </a:r>
            <a:r>
              <a:rPr lang="en-US" dirty="0" smtClean="0">
                <a:solidFill>
                  <a:schemeClr val="tx1">
                    <a:lumMod val="85000"/>
                    <a:lumOff val="15000"/>
                  </a:schemeClr>
                </a:solidFill>
                <a:effectLst>
                  <a:outerShdw blurRad="38100" dist="38100" dir="2700000" algn="tl">
                    <a:srgbClr val="000000">
                      <a:alpha val="43137"/>
                    </a:srgbClr>
                  </a:outerShdw>
                </a:effectLst>
              </a:rPr>
              <a:t>Professional investors </a:t>
            </a:r>
            <a:r>
              <a:rPr lang="en-US" dirty="0" smtClean="0"/>
              <a:t>sensed danger and began selling off their holdings.  </a:t>
            </a:r>
          </a:p>
          <a:p>
            <a:pPr marL="731520" lvl="1" indent="-274320" eaLnBrk="1" fontAlgn="auto" hangingPunct="1">
              <a:spcAft>
                <a:spcPts val="0"/>
              </a:spcAft>
              <a:buFont typeface="Wingdings"/>
              <a:buChar char=""/>
              <a:defRPr/>
            </a:pPr>
            <a:r>
              <a:rPr lang="en-US" dirty="0" smtClean="0"/>
              <a:t>Result: prices slipped </a:t>
            </a:r>
          </a:p>
          <a:p>
            <a:pPr marL="438912" indent="-320040" eaLnBrk="1" fontAlgn="auto" hangingPunct="1">
              <a:spcBef>
                <a:spcPts val="0"/>
              </a:spcBef>
              <a:spcAft>
                <a:spcPts val="0"/>
              </a:spcAft>
              <a:buFont typeface="Wingdings 2"/>
              <a:buChar char=""/>
              <a:defRPr/>
            </a:pPr>
            <a:r>
              <a:rPr lang="en-US" dirty="0" smtClean="0"/>
              <a:t>Other investors sold shares to pay the interest on their brokerage loans.</a:t>
            </a:r>
          </a:p>
          <a:p>
            <a:pPr marL="731520" lvl="1" indent="-274320" eaLnBrk="1" fontAlgn="auto" hangingPunct="1">
              <a:spcAft>
                <a:spcPts val="0"/>
              </a:spcAft>
              <a:buFont typeface="Wingdings"/>
              <a:buChar char=""/>
              <a:defRPr/>
            </a:pPr>
            <a:r>
              <a:rPr lang="en-US" dirty="0" smtClean="0"/>
              <a:t>Result: prices fell further</a:t>
            </a:r>
            <a:endParaRPr lang="en-US" dirty="0"/>
          </a:p>
        </p:txBody>
      </p:sp>
      <p:pic>
        <p:nvPicPr>
          <p:cNvPr id="6145" name="Picture 1" descr="C:\Documents and Settings\Teacher\Local Settings\Temporary Internet Files\Content.IE5\5OMEGESL\MPj04423220000[1].jpg"/>
          <p:cNvPicPr>
            <a:picLocks noChangeAspect="1" noChangeArrowheads="1"/>
          </p:cNvPicPr>
          <p:nvPr/>
        </p:nvPicPr>
        <p:blipFill>
          <a:blip r:embed="rId2" cstate="print"/>
          <a:srcRect/>
          <a:stretch>
            <a:fillRect/>
          </a:stretch>
        </p:blipFill>
        <p:spPr bwMode="auto">
          <a:xfrm>
            <a:off x="2185987" y="1301750"/>
            <a:ext cx="6934200" cy="13716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0" y="1752600"/>
          <a:ext cx="8686800" cy="48542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381000" y="5657850"/>
            <a:ext cx="8305800" cy="830263"/>
          </a:xfrm>
          <a:prstGeom prst="rect">
            <a:avLst/>
          </a:prstGeom>
          <a:noFill/>
        </p:spPr>
        <p:txBody>
          <a:bodyPr>
            <a:spAutoFit/>
          </a:bodyPr>
          <a:lstStyle/>
          <a:p>
            <a:pPr algn="ctr" fontAlgn="auto">
              <a:spcBef>
                <a:spcPts val="0"/>
              </a:spcBef>
              <a:spcAft>
                <a:spcPts val="0"/>
              </a:spcAft>
              <a:defRPr/>
            </a:pPr>
            <a:r>
              <a:rPr lang="en-US" sz="2400" b="1" dirty="0">
                <a:effectLst>
                  <a:outerShdw blurRad="38100" dist="38100" dir="2700000" algn="tl">
                    <a:srgbClr val="000000">
                      <a:alpha val="43137"/>
                    </a:srgbClr>
                  </a:outerShdw>
                </a:effectLst>
                <a:latin typeface="+mn-lt"/>
              </a:rPr>
              <a:t>Significance: The stock market crash undermined the economy’s ability to hold out against its other weaknesses.  </a:t>
            </a:r>
          </a:p>
        </p:txBody>
      </p:sp>
      <p:sp>
        <p:nvSpPr>
          <p:cNvPr id="6" name="TextBox 5"/>
          <p:cNvSpPr txBox="1"/>
          <p:nvPr/>
        </p:nvSpPr>
        <p:spPr>
          <a:xfrm>
            <a:off x="685800" y="1600200"/>
            <a:ext cx="4800600" cy="762000"/>
          </a:xfrm>
          <a:prstGeom prst="rect">
            <a:avLst/>
          </a:prstGeom>
          <a:noFill/>
        </p:spPr>
        <p:txBody>
          <a:bodyPr>
            <a:spAutoFit/>
          </a:bodyPr>
          <a:lstStyle/>
          <a:p>
            <a:pPr>
              <a:defRPr/>
            </a:pPr>
            <a:r>
              <a:rPr lang="en-US" sz="4400" b="1">
                <a:solidFill>
                  <a:srgbClr val="FF0000"/>
                </a:solidFill>
                <a:effectLst>
                  <a:outerShdw blurRad="38100" dist="38100" dir="2700000" algn="tl">
                    <a:srgbClr val="C0C0C0"/>
                  </a:outerShdw>
                </a:effectLst>
                <a:latin typeface="Arnprior"/>
              </a:rPr>
              <a:t>CRASH of 1929!</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Override1.xml><?xml version="1.0" encoding="utf-8"?>
<a:themeOverride xmlns:a="http://schemas.openxmlformats.org/drawingml/2006/main">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themeOverride>
</file>

<file path=ppt/theme/themeOverride2.xml><?xml version="1.0" encoding="utf-8"?>
<a:themeOverride xmlns:a="http://schemas.openxmlformats.org/drawingml/2006/main">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themeOverride>
</file>

<file path=docProps/app.xml><?xml version="1.0" encoding="utf-8"?>
<Properties xmlns="http://schemas.openxmlformats.org/officeDocument/2006/extended-properties" xmlns:vt="http://schemas.openxmlformats.org/officeDocument/2006/docPropsVTypes">
  <Template>Module</Template>
  <TotalTime>1339</TotalTime>
  <Words>694</Words>
  <Application>Microsoft Office PowerPoint</Application>
  <PresentationFormat>On-screen Show (4:3)</PresentationFormat>
  <Paragraphs>49</Paragraphs>
  <Slides>14</Slides>
  <Notes>0</Notes>
  <HiddenSlides>0</HiddenSlides>
  <MMClips>0</MMClips>
  <ScaleCrop>false</ScaleCrop>
  <HeadingPairs>
    <vt:vector size="6" baseType="variant">
      <vt:variant>
        <vt:lpstr>Fonts Used</vt:lpstr>
      </vt:variant>
      <vt:variant>
        <vt:i4>8</vt:i4>
      </vt:variant>
      <vt:variant>
        <vt:lpstr>Design Template</vt:lpstr>
      </vt:variant>
      <vt:variant>
        <vt:i4>7</vt:i4>
      </vt:variant>
      <vt:variant>
        <vt:lpstr>Slide Titles</vt:lpstr>
      </vt:variant>
      <vt:variant>
        <vt:i4>14</vt:i4>
      </vt:variant>
    </vt:vector>
  </HeadingPairs>
  <TitlesOfParts>
    <vt:vector size="29" baseType="lpstr">
      <vt:lpstr>Arial</vt:lpstr>
      <vt:lpstr>Corbel</vt:lpstr>
      <vt:lpstr>Wingdings 2</vt:lpstr>
      <vt:lpstr>Wingdings</vt:lpstr>
      <vt:lpstr>Wingdings 3</vt:lpstr>
      <vt:lpstr>Calibri</vt:lpstr>
      <vt:lpstr>Arnprior</vt:lpstr>
      <vt:lpstr>Baskerville Old Face</vt:lpstr>
      <vt:lpstr>Module</vt:lpstr>
      <vt:lpstr>Module</vt:lpstr>
      <vt:lpstr>Module</vt:lpstr>
      <vt:lpstr>Module</vt:lpstr>
      <vt:lpstr>Module</vt:lpstr>
      <vt:lpstr>Module</vt:lpstr>
      <vt:lpstr>Module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Causes of the Depression</dc:title>
  <dc:creator>Heather</dc:creator>
  <cp:lastModifiedBy>Duenise L. Shute</cp:lastModifiedBy>
  <cp:revision>53</cp:revision>
  <dcterms:created xsi:type="dcterms:W3CDTF">2006-08-16T00:00:00Z</dcterms:created>
  <dcterms:modified xsi:type="dcterms:W3CDTF">2010-02-26T22:18:53Z</dcterms:modified>
</cp:coreProperties>
</file>