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57" r:id="rId4"/>
    <p:sldId id="259" r:id="rId5"/>
    <p:sldId id="258" r:id="rId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83" d="100"/>
          <a:sy n="83" d="100"/>
        </p:scale>
        <p:origin x="-67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60D69F8-9E13-473B-91F7-FFE2001D82F8}" type="datetimeFigureOut">
              <a:rPr lang="en-US"/>
              <a:pPr>
                <a:defRPr/>
              </a:pPr>
              <a:t>9/6/2012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42AEDC-E71D-4493-B15C-DC9328C7C1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4B98B47-9B30-4DC5-9A2A-F10E37E5BD40}" type="datetimeFigureOut">
              <a:rPr lang="en-US"/>
              <a:pPr>
                <a:defRPr/>
              </a:pPr>
              <a:t>9/6/2012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0E5F5D-C074-47AC-9092-D7AE4A4FBDE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B0F0020-F727-4011-AF13-1AA09C98E196}" type="datetimeFigureOut">
              <a:rPr lang="en-US"/>
              <a:pPr>
                <a:defRPr/>
              </a:pPr>
              <a:t>9/6/2012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9ECED60-FB62-4CCE-A752-D67AC0F5EAA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1BAA0A9-A4C6-49A0-B837-6453C513DDF4}" type="datetimeFigureOut">
              <a:rPr lang="en-US"/>
              <a:pPr>
                <a:defRPr/>
              </a:pPr>
              <a:t>9/6/2012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90A021C-980E-4464-B937-7183824121B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2538C80-8D03-4D26-9687-2EBBCEECE814}" type="datetimeFigureOut">
              <a:rPr lang="en-US"/>
              <a:pPr>
                <a:defRPr/>
              </a:pPr>
              <a:t>9/6/2012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30A5B4-90A3-4A72-A77D-04392D76E66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BCC4BE4-501F-48FA-939A-CC3AC8FBDC89}" type="datetimeFigureOut">
              <a:rPr lang="en-US"/>
              <a:pPr>
                <a:defRPr/>
              </a:pPr>
              <a:t>9/6/2012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777CC50-5FE5-49E5-A77B-49E27485876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3C77D6D-1A71-4F03-8BC6-9D9A33038194}" type="datetimeFigureOut">
              <a:rPr lang="en-US"/>
              <a:pPr>
                <a:defRPr/>
              </a:pPr>
              <a:t>9/6/2012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FC5BE05-6309-483D-8525-DF57B1DB5CA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BBF251-6E0A-46A5-A03F-B7B64AF9AD22}" type="datetimeFigureOut">
              <a:rPr lang="en-US"/>
              <a:pPr>
                <a:defRPr/>
              </a:pPr>
              <a:t>9/6/2012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6563B07-AB22-4439-9D78-4100300CD9F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305CF69-0BE8-4015-9C9D-3C813CCCEAC1}" type="datetimeFigureOut">
              <a:rPr lang="en-US"/>
              <a:pPr>
                <a:defRPr/>
              </a:pPr>
              <a:t>9/6/2012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EF5B1B3-7AF3-4E14-9329-1F2BF372D44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3C189A9-5931-4013-90B7-963F55BD83FD}" type="datetimeFigureOut">
              <a:rPr lang="en-US"/>
              <a:pPr>
                <a:defRPr/>
              </a:pPr>
              <a:t>9/6/2012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5B53B0-5B9C-4CDD-8BD1-B523D02EF4E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BE7681-3B8D-49E1-A816-8174207EE7DB}" type="datetimeFigureOut">
              <a:rPr lang="en-US"/>
              <a:pPr>
                <a:defRPr/>
              </a:pPr>
              <a:t>9/6/2012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03FE1E-9412-476E-BD84-454F8FB50FD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34A6E21-38C4-4011-8BC4-0B1FC6928A67}" type="datetimeFigureOut">
              <a:rPr lang="en-US"/>
              <a:pPr>
                <a:defRPr/>
              </a:pPr>
              <a:t>9/6/2012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4902871-B677-417B-8EFF-DB0F9588C79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xfrm>
            <a:off x="685800" y="1395413"/>
            <a:ext cx="7772400" cy="1470025"/>
          </a:xfrm>
        </p:spPr>
        <p:txBody>
          <a:bodyPr/>
          <a:lstStyle/>
          <a:p>
            <a:pPr eaLnBrk="1" hangingPunct="1"/>
            <a:r>
              <a:rPr lang="en-US" smtClean="0"/>
              <a:t>Hey, I don’t know you!</a:t>
            </a:r>
          </a:p>
        </p:txBody>
      </p:sp>
      <p:sp>
        <p:nvSpPr>
          <p:cNvPr id="3" name="Subtitle 2"/>
          <p:cNvSpPr>
            <a:spLocks noGrp="1"/>
          </p:cNvSpPr>
          <p:nvPr>
            <p:ph type="subTitle" idx="1"/>
          </p:nvPr>
        </p:nvSpPr>
        <p:spPr>
          <a:xfrm>
            <a:off x="1371600" y="2667000"/>
            <a:ext cx="6400800" cy="1752600"/>
          </a:xfrm>
        </p:spPr>
        <p:txBody>
          <a:bodyPr rtlCol="0">
            <a:normAutofit/>
          </a:bodyPr>
          <a:lstStyle/>
          <a:p>
            <a:pPr eaLnBrk="1" fontAlgn="auto" hangingPunct="1">
              <a:spcAft>
                <a:spcPts val="0"/>
              </a:spcAft>
              <a:buFont typeface="Arial"/>
              <a:buNone/>
              <a:defRPr/>
            </a:pPr>
            <a:r>
              <a:rPr lang="en-US" dirty="0" smtClean="0"/>
              <a:t>(Or I don’t know you very well)</a:t>
            </a:r>
            <a:endParaRPr lang="en-US" dirty="0"/>
          </a:p>
        </p:txBody>
      </p:sp>
      <p:pic>
        <p:nvPicPr>
          <p:cNvPr id="13315" name="Picture 4" descr="51897.jpg"/>
          <p:cNvPicPr>
            <a:picLocks noChangeAspect="1"/>
          </p:cNvPicPr>
          <p:nvPr/>
        </p:nvPicPr>
        <p:blipFill>
          <a:blip r:embed="rId2"/>
          <a:srcRect/>
          <a:stretch>
            <a:fillRect/>
          </a:stretch>
        </p:blipFill>
        <p:spPr bwMode="auto">
          <a:xfrm>
            <a:off x="2209800" y="3548063"/>
            <a:ext cx="4419600" cy="3309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p:txBody>
          <a:bodyPr/>
          <a:lstStyle/>
          <a:p>
            <a:r>
              <a:rPr lang="en-US" smtClean="0"/>
              <a:t>Before We Begin</a:t>
            </a:r>
          </a:p>
        </p:txBody>
      </p:sp>
      <p:sp>
        <p:nvSpPr>
          <p:cNvPr id="14338" name="Rectangle 3"/>
          <p:cNvSpPr>
            <a:spLocks noGrp="1"/>
          </p:cNvSpPr>
          <p:nvPr>
            <p:ph type="body" idx="1"/>
          </p:nvPr>
        </p:nvSpPr>
        <p:spPr/>
        <p:txBody>
          <a:bodyPr/>
          <a:lstStyle/>
          <a:p>
            <a:r>
              <a:rPr lang="en-US" smtClean="0"/>
              <a:t>In order to get the class back in order quickly, I will do one of the following to get your attention:</a:t>
            </a:r>
          </a:p>
          <a:p>
            <a:pPr lvl="1"/>
            <a:r>
              <a:rPr lang="en-US" smtClean="0"/>
              <a:t>I might raise my hand.  What should you do?</a:t>
            </a:r>
          </a:p>
          <a:p>
            <a:pPr lvl="1"/>
            <a:r>
              <a:rPr lang="en-US" smtClean="0"/>
              <a:t>I might ask you to clap once or twice.  What should you do?</a:t>
            </a:r>
            <a:br>
              <a:rPr lang="en-US" smtClean="0"/>
            </a:br>
            <a:endParaRPr lang="en-US" smtClean="0"/>
          </a:p>
          <a:p>
            <a:r>
              <a:rPr lang="en-US" smtClean="0"/>
              <a:t>Let’s practice this right away with this activity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US" smtClean="0"/>
              <a:t>What to do:</a:t>
            </a:r>
          </a:p>
        </p:txBody>
      </p:sp>
      <p:sp>
        <p:nvSpPr>
          <p:cNvPr id="3" name="Content Placeholder 2"/>
          <p:cNvSpPr>
            <a:spLocks noGrp="1"/>
          </p:cNvSpPr>
          <p:nvPr>
            <p:ph idx="1"/>
          </p:nvPr>
        </p:nvSpPr>
        <p:spPr>
          <a:xfrm>
            <a:off x="457200" y="1219200"/>
            <a:ext cx="8229600" cy="4708525"/>
          </a:xfrm>
        </p:spPr>
        <p:txBody>
          <a:bodyPr>
            <a:normAutofit/>
          </a:bodyPr>
          <a:lstStyle/>
          <a:p>
            <a:pPr eaLnBrk="1" hangingPunct="1">
              <a:lnSpc>
                <a:spcPct val="90000"/>
              </a:lnSpc>
              <a:buFont typeface="Arial" charset="0"/>
              <a:buNone/>
            </a:pPr>
            <a:r>
              <a:rPr lang="en-US" sz="3000" smtClean="0"/>
              <a:t>1. Find someone in the room who you don’t know (or you don’t know well) and introduce yourself.</a:t>
            </a:r>
          </a:p>
          <a:p>
            <a:pPr eaLnBrk="1" hangingPunct="1">
              <a:lnSpc>
                <a:spcPct val="90000"/>
              </a:lnSpc>
              <a:buFont typeface="Arial" charset="0"/>
              <a:buNone/>
            </a:pPr>
            <a:r>
              <a:rPr lang="en-US" sz="3000" smtClean="0"/>
              <a:t>2. </a:t>
            </a:r>
            <a:r>
              <a:rPr lang="en-US" sz="3000" b="1" smtClean="0">
                <a:solidFill>
                  <a:srgbClr val="FF0000"/>
                </a:solidFill>
              </a:rPr>
              <a:t>Person A</a:t>
            </a:r>
            <a:r>
              <a:rPr lang="en-US" sz="3000" b="1" smtClean="0"/>
              <a:t>:</a:t>
            </a:r>
            <a:r>
              <a:rPr lang="en-US" sz="3000" smtClean="0"/>
              <a:t> Ask 4-5 questions of </a:t>
            </a:r>
            <a:r>
              <a:rPr lang="en-US" sz="3000" b="1" smtClean="0">
                <a:solidFill>
                  <a:srgbClr val="0033CC"/>
                </a:solidFill>
              </a:rPr>
              <a:t>Person B</a:t>
            </a:r>
            <a:r>
              <a:rPr lang="en-US" sz="3000" smtClean="0"/>
              <a:t>.  </a:t>
            </a:r>
          </a:p>
          <a:p>
            <a:pPr eaLnBrk="1" hangingPunct="1">
              <a:lnSpc>
                <a:spcPct val="90000"/>
              </a:lnSpc>
              <a:buFont typeface="Arial" charset="0"/>
              <a:buNone/>
            </a:pPr>
            <a:r>
              <a:rPr lang="en-US" sz="3000" smtClean="0"/>
              <a:t>	Say “I don’t know ____ about you” and ask questions such as: Where were you born?  How many brothers and sisters do you have?  What did you do this summer?  Where do you want to go to college? What do you like to do in your spare time? What’s your favorite movie/book/restaurant? Etc.</a:t>
            </a:r>
          </a:p>
          <a:p>
            <a:pPr eaLnBrk="1" hangingPunct="1">
              <a:lnSpc>
                <a:spcPct val="90000"/>
              </a:lnSpc>
              <a:buFont typeface="Arial" charset="0"/>
              <a:buNone/>
            </a:pPr>
            <a:r>
              <a:rPr lang="en-US" sz="3000" smtClean="0"/>
              <a:t>3.Person B: Answer their questions.</a:t>
            </a:r>
          </a:p>
          <a:p>
            <a:pPr eaLnBrk="1" hangingPunct="1">
              <a:lnSpc>
                <a:spcPct val="90000"/>
              </a:lnSpc>
              <a:buFont typeface="Arial" charset="0"/>
              <a:buNone/>
            </a:pPr>
            <a:endParaRPr lang="en-US" sz="30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t>What to do:</a:t>
            </a:r>
          </a:p>
        </p:txBody>
      </p:sp>
      <p:sp>
        <p:nvSpPr>
          <p:cNvPr id="16386" name="Content Placeholder 2"/>
          <p:cNvSpPr>
            <a:spLocks noGrp="1"/>
          </p:cNvSpPr>
          <p:nvPr>
            <p:ph idx="1"/>
          </p:nvPr>
        </p:nvSpPr>
        <p:spPr>
          <a:xfrm>
            <a:off x="457200" y="1417638"/>
            <a:ext cx="8229600" cy="4708525"/>
          </a:xfrm>
        </p:spPr>
        <p:txBody>
          <a:bodyPr/>
          <a:lstStyle/>
          <a:p>
            <a:pPr eaLnBrk="1" hangingPunct="1">
              <a:buFont typeface="Arial" charset="0"/>
              <a:buNone/>
            </a:pPr>
            <a:r>
              <a:rPr lang="en-US" smtClean="0"/>
              <a:t>4. Switch roles so </a:t>
            </a:r>
            <a:r>
              <a:rPr lang="en-US" smtClean="0">
                <a:solidFill>
                  <a:srgbClr val="0033CC"/>
                </a:solidFill>
              </a:rPr>
              <a:t>Person B</a:t>
            </a:r>
            <a:r>
              <a:rPr lang="en-US" smtClean="0"/>
              <a:t> asks questions of </a:t>
            </a:r>
            <a:r>
              <a:rPr lang="en-US" smtClean="0">
                <a:solidFill>
                  <a:srgbClr val="FF0000"/>
                </a:solidFill>
              </a:rPr>
              <a:t>Person A</a:t>
            </a:r>
            <a:r>
              <a:rPr lang="en-US" smtClean="0"/>
              <a:t>.</a:t>
            </a:r>
          </a:p>
          <a:p>
            <a:pPr eaLnBrk="1" hangingPunct="1">
              <a:buFont typeface="Arial" charset="0"/>
              <a:buNone/>
            </a:pPr>
            <a:endParaRPr lang="en-US" smtClean="0"/>
          </a:p>
          <a:p>
            <a:pPr eaLnBrk="1" hangingPunct="1">
              <a:buFont typeface="Arial" charset="0"/>
              <a:buNone/>
            </a:pPr>
            <a:r>
              <a:rPr lang="en-US" smtClean="0"/>
              <a:t>5. Be prepared to share something you learned about your new acquaintance!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That’s better!  Now get to know a second person!</a:t>
            </a:r>
            <a:endParaRPr lang="en-US" dirty="0"/>
          </a:p>
        </p:txBody>
      </p:sp>
      <p:pic>
        <p:nvPicPr>
          <p:cNvPr id="17410" name="Content Placeholder 4" descr="73713.jpg"/>
          <p:cNvPicPr>
            <a:picLocks noGrp="1" noChangeAspect="1"/>
          </p:cNvPicPr>
          <p:nvPr>
            <p:ph idx="1"/>
          </p:nvPr>
        </p:nvPicPr>
        <p:blipFill>
          <a:blip r:embed="rId2"/>
          <a:srcRect/>
          <a:stretch>
            <a:fillRect/>
          </a:stretch>
        </p:blipFill>
        <p:spPr>
          <a:xfrm>
            <a:off x="1714500" y="1722438"/>
            <a:ext cx="5715000" cy="427990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1161</TotalTime>
  <Words>188</Words>
  <Application>Microsoft Macintosh PowerPoint</Application>
  <PresentationFormat>On-screen Show (4:3)</PresentationFormat>
  <Paragraphs>17</Paragraphs>
  <Slides>5</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5</vt:i4>
      </vt:variant>
    </vt:vector>
  </HeadingPairs>
  <TitlesOfParts>
    <vt:vector size="8" baseType="lpstr">
      <vt:lpstr>Arial</vt:lpstr>
      <vt:lpstr>Calibri</vt:lpstr>
      <vt:lpstr>Office Theme</vt:lpstr>
      <vt:lpstr>Hey, I don’t know you!</vt:lpstr>
      <vt:lpstr>Before We Begin</vt:lpstr>
      <vt:lpstr>What to do:</vt:lpstr>
      <vt:lpstr>What to do:</vt:lpstr>
      <vt:lpstr>That’s better!  Now get to know a second person!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Hey, I don’t know you!</dc:title>
  <dc:creator>Sheri Zoratti</dc:creator>
  <cp:lastModifiedBy>szoratti</cp:lastModifiedBy>
  <cp:revision>6</cp:revision>
  <dcterms:created xsi:type="dcterms:W3CDTF">2011-09-02T23:30:29Z</dcterms:created>
  <dcterms:modified xsi:type="dcterms:W3CDTF">2012-09-06T13:43:36Z</dcterms:modified>
</cp:coreProperties>
</file>