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9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3FFB1C5-5F7E-47E4-B0D0-1BA2A75710F2}" type="datetimeFigureOut">
              <a:rPr lang="en-US" smtClean="0"/>
              <a:t>3/22/2013</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BA5F714-317B-4D2F-B238-D0714FF52063}"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FFB1C5-5F7E-47E4-B0D0-1BA2A75710F2}" type="datetimeFigureOut">
              <a:rPr lang="en-US" smtClean="0"/>
              <a:t>3/22/2013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3FFB1C5-5F7E-47E4-B0D0-1BA2A75710F2}" type="datetimeFigureOut">
              <a:rPr lang="en-US" smtClean="0"/>
              <a:t>3/22/2013</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A5F714-317B-4D2F-B238-D0714FF52063}"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FFB1C5-5F7E-47E4-B0D0-1BA2A75710F2}" type="datetimeFigureOut">
              <a:rPr lang="en-US" smtClean="0"/>
              <a:t>3/22/2013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3FFB1C5-5F7E-47E4-B0D0-1BA2A75710F2}" type="datetimeFigureOut">
              <a:rPr lang="en-US" smtClean="0"/>
              <a:t>3/22/2013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FFB1C5-5F7E-47E4-B0D0-1BA2A75710F2}" type="datetimeFigureOut">
              <a:rPr lang="en-US" smtClean="0"/>
              <a:t>3/22/2013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23FFB1C5-5F7E-47E4-B0D0-1BA2A75710F2}" type="datetimeFigureOut">
              <a:rPr lang="en-US" smtClean="0"/>
              <a:t>3/22/2013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FFB1C5-5F7E-47E4-B0D0-1BA2A75710F2}" type="datetimeFigureOut">
              <a:rPr lang="en-US" smtClean="0"/>
              <a:t>3/22/2013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A5F714-317B-4D2F-B238-D0714FF52063}"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23FFB1C5-5F7E-47E4-B0D0-1BA2A75710F2}" type="datetimeFigureOut">
              <a:rPr lang="en-US" smtClean="0"/>
              <a:t>3/22/2013</a:t>
            </a:fld>
            <a:endParaRPr lang="en-US"/>
          </a:p>
        </p:txBody>
      </p:sp>
      <p:sp>
        <p:nvSpPr>
          <p:cNvPr id="7" name="Slide Number Placeholder 6"/>
          <p:cNvSpPr>
            <a:spLocks noGrp="1"/>
          </p:cNvSpPr>
          <p:nvPr>
            <p:ph type="sldNum" sz="quarter" idx="12"/>
          </p:nvPr>
        </p:nvSpPr>
        <p:spPr/>
        <p:txBody>
          <a:bodyPr/>
          <a:lstStyle/>
          <a:p>
            <a:fld id="{2BA5F714-317B-4D2F-B238-D0714FF52063}"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FFB1C5-5F7E-47E4-B0D0-1BA2A75710F2}" type="datetimeFigureOut">
              <a:rPr lang="en-US" smtClean="0"/>
              <a:t>3/22/2013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FFB1C5-5F7E-47E4-B0D0-1BA2A75710F2}" type="datetimeFigureOut">
              <a:rPr lang="en-US" smtClean="0"/>
              <a:t>3/22/2013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A5F714-317B-4D2F-B238-D0714FF520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23FFB1C5-5F7E-47E4-B0D0-1BA2A75710F2}" type="datetimeFigureOut">
              <a:rPr lang="en-US" smtClean="0"/>
              <a:t>3/22/2013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2BA5F714-317B-4D2F-B238-D0714FF52063}"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u="sng" dirty="0" smtClean="0"/>
              <a:t>Warm-up </a:t>
            </a:r>
            <a:r>
              <a:rPr lang="en-US" b="1" u="sng" dirty="0" smtClean="0"/>
              <a:t>#6</a:t>
            </a:r>
            <a:endParaRPr lang="en-US" b="1" u="sng" dirty="0"/>
          </a:p>
        </p:txBody>
      </p:sp>
      <p:sp>
        <p:nvSpPr>
          <p:cNvPr id="5" name="Content Placeholder 4"/>
          <p:cNvSpPr>
            <a:spLocks noGrp="1"/>
          </p:cNvSpPr>
          <p:nvPr>
            <p:ph idx="1"/>
          </p:nvPr>
        </p:nvSpPr>
        <p:spPr/>
        <p:txBody>
          <a:bodyPr/>
          <a:lstStyle/>
          <a:p>
            <a:r>
              <a:rPr lang="en-US" dirty="0" smtClean="0"/>
              <a:t>Brainstorm as many problems in the Catholic Church as you can. </a:t>
            </a:r>
            <a:endParaRPr lang="en-US" dirty="0"/>
          </a:p>
        </p:txBody>
      </p:sp>
    </p:spTree>
    <p:extLst>
      <p:ext uri="{BB962C8B-B14F-4D97-AF65-F5344CB8AC3E}">
        <p14:creationId xmlns:p14="http://schemas.microsoft.com/office/powerpoint/2010/main" val="31877245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FF0000"/>
                </a:solidFill>
              </a:rPr>
              <a:t>Problems with the Church </a:t>
            </a:r>
            <a:endParaRPr lang="en-US" b="1" u="sng"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Sale of indulgences</a:t>
            </a:r>
          </a:p>
          <a:p>
            <a:r>
              <a:rPr lang="en-US" dirty="0" smtClean="0"/>
              <a:t>Sale of offices (clergy/priests)</a:t>
            </a:r>
          </a:p>
          <a:p>
            <a:r>
              <a:rPr lang="en-US" dirty="0" smtClean="0"/>
              <a:t>Misuse of money (Pope Leo X) </a:t>
            </a:r>
          </a:p>
          <a:p>
            <a:r>
              <a:rPr lang="en-US" dirty="0" smtClean="0"/>
              <a:t>Failure to bless the dying (plague)</a:t>
            </a:r>
          </a:p>
          <a:p>
            <a:r>
              <a:rPr lang="en-US" dirty="0" smtClean="0"/>
              <a:t>Inquisition </a:t>
            </a:r>
          </a:p>
          <a:p>
            <a:r>
              <a:rPr lang="en-US" dirty="0" smtClean="0"/>
              <a:t>Hypocrisy in the Church (do as I say not as I do).</a:t>
            </a:r>
          </a:p>
          <a:p>
            <a:r>
              <a:rPr lang="en-US" dirty="0" smtClean="0"/>
              <a:t>Practicing sacraments or traditions not mentioned in the Bible (all services in Latin, etc...) </a:t>
            </a:r>
          </a:p>
          <a:p>
            <a:pPr marL="0" indent="0">
              <a:buNone/>
            </a:pPr>
            <a:endParaRPr lang="en-US" dirty="0"/>
          </a:p>
        </p:txBody>
      </p:sp>
    </p:spTree>
    <p:extLst>
      <p:ext uri="{BB962C8B-B14F-4D97-AF65-F5344CB8AC3E}">
        <p14:creationId xmlns:p14="http://schemas.microsoft.com/office/powerpoint/2010/main" val="39659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A Corrupt System</a:t>
            </a:r>
            <a:endParaRPr lang="en-US" b="1" dirty="0">
              <a:solidFill>
                <a:srgbClr val="FF0000"/>
              </a:solidFill>
            </a:endParaRPr>
          </a:p>
        </p:txBody>
      </p:sp>
      <p:sp>
        <p:nvSpPr>
          <p:cNvPr id="3" name="Content Placeholder 2"/>
          <p:cNvSpPr>
            <a:spLocks noGrp="1"/>
          </p:cNvSpPr>
          <p:nvPr>
            <p:ph idx="1"/>
          </p:nvPr>
        </p:nvSpPr>
        <p:spPr>
          <a:xfrm>
            <a:off x="152400" y="1752600"/>
            <a:ext cx="8534400" cy="4876800"/>
          </a:xfrm>
        </p:spPr>
        <p:txBody>
          <a:bodyPr>
            <a:normAutofit/>
          </a:bodyPr>
          <a:lstStyle/>
          <a:p>
            <a:pPr marL="457200" lvl="1" indent="0">
              <a:buNone/>
            </a:pPr>
            <a:r>
              <a:rPr lang="en-US" sz="2800" dirty="0" smtClean="0"/>
              <a:t>    The staff of South Pointe Middle School has been slowing gaining more power in the community. They have a huge influence on your daily lives. Pleasing them is important because they will determine if you get the grades necessary to get into the perfect college of your dreams. However, they have been doing some things recently that you do not agree with. </a:t>
            </a:r>
            <a:endParaRPr lang="en-US" sz="2800" dirty="0"/>
          </a:p>
        </p:txBody>
      </p:sp>
    </p:spTree>
    <p:extLst>
      <p:ext uri="{BB962C8B-B14F-4D97-AF65-F5344CB8AC3E}">
        <p14:creationId xmlns:p14="http://schemas.microsoft.com/office/powerpoint/2010/main" val="2831048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92162"/>
          </a:xfrm>
        </p:spPr>
        <p:txBody>
          <a:bodyPr/>
          <a:lstStyle/>
          <a:p>
            <a:r>
              <a:rPr lang="en-US" b="1" dirty="0" smtClean="0">
                <a:solidFill>
                  <a:srgbClr val="FF0000"/>
                </a:solidFill>
              </a:rPr>
              <a:t>Oh no you didn’t!</a:t>
            </a:r>
            <a:endParaRPr lang="en-US" b="1" dirty="0">
              <a:solidFill>
                <a:srgbClr val="FF0000"/>
              </a:solidFill>
            </a:endParaRPr>
          </a:p>
        </p:txBody>
      </p:sp>
      <p:sp>
        <p:nvSpPr>
          <p:cNvPr id="3" name="Content Placeholder 2"/>
          <p:cNvSpPr>
            <a:spLocks noGrp="1"/>
          </p:cNvSpPr>
          <p:nvPr>
            <p:ph idx="1"/>
          </p:nvPr>
        </p:nvSpPr>
        <p:spPr>
          <a:xfrm>
            <a:off x="304800" y="1524000"/>
            <a:ext cx="8534400" cy="5029200"/>
          </a:xfrm>
        </p:spPr>
        <p:txBody>
          <a:bodyPr>
            <a:normAutofit lnSpcReduction="10000"/>
          </a:bodyPr>
          <a:lstStyle/>
          <a:p>
            <a:pPr>
              <a:buFont typeface="Arial" charset="0"/>
              <a:buChar char="•"/>
            </a:pPr>
            <a:r>
              <a:rPr lang="en-US" sz="3200" dirty="0" smtClean="0"/>
              <a:t>Mrs. </a:t>
            </a:r>
            <a:r>
              <a:rPr lang="en-US" sz="3200" dirty="0" err="1" smtClean="0"/>
              <a:t>Arzola</a:t>
            </a:r>
            <a:r>
              <a:rPr lang="en-US" sz="3200" dirty="0" smtClean="0"/>
              <a:t> has used Community Club money to buy herself a new Jaguar and has been throwing lavish dinner parties for the teachers.</a:t>
            </a:r>
          </a:p>
          <a:p>
            <a:pPr>
              <a:buFont typeface="Arial" charset="0"/>
              <a:buChar char="•"/>
            </a:pPr>
            <a:r>
              <a:rPr lang="en-US" sz="3200" dirty="0" smtClean="0"/>
              <a:t>To raise more money, she has been taking bribes from potential teachers applying to work at South Pointe.  </a:t>
            </a:r>
          </a:p>
          <a:p>
            <a:pPr>
              <a:buFont typeface="Arial" charset="0"/>
              <a:buChar char="•"/>
            </a:pPr>
            <a:r>
              <a:rPr lang="en-US" sz="3200" dirty="0" smtClean="0"/>
              <a:t>The teachers and staff have been allowing students to shorten their time in detention. </a:t>
            </a:r>
          </a:p>
          <a:p>
            <a:pPr>
              <a:buFont typeface="Arial" charset="0"/>
              <a:buChar char="•"/>
            </a:pPr>
            <a:endParaRPr lang="en-US" dirty="0" smtClean="0"/>
          </a:p>
        </p:txBody>
      </p:sp>
    </p:spTree>
    <p:extLst>
      <p:ext uri="{BB962C8B-B14F-4D97-AF65-F5344CB8AC3E}">
        <p14:creationId xmlns:p14="http://schemas.microsoft.com/office/powerpoint/2010/main" val="3790434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FF0000"/>
                </a:solidFill>
              </a:rPr>
              <a:t>Oh no you didn’t, again!</a:t>
            </a:r>
            <a:endParaRPr lang="en-US" b="1" dirty="0">
              <a:solidFill>
                <a:srgbClr val="FF0000"/>
              </a:solidFill>
            </a:endParaRPr>
          </a:p>
        </p:txBody>
      </p:sp>
      <p:sp>
        <p:nvSpPr>
          <p:cNvPr id="3" name="Content Placeholder 2"/>
          <p:cNvSpPr>
            <a:spLocks noGrp="1"/>
          </p:cNvSpPr>
          <p:nvPr>
            <p:ph idx="1"/>
          </p:nvPr>
        </p:nvSpPr>
        <p:spPr>
          <a:xfrm>
            <a:off x="228600" y="1600200"/>
            <a:ext cx="8534400" cy="5105400"/>
          </a:xfrm>
        </p:spPr>
        <p:txBody>
          <a:bodyPr>
            <a:normAutofit fontScale="92500" lnSpcReduction="10000"/>
          </a:bodyPr>
          <a:lstStyle/>
          <a:p>
            <a:pPr>
              <a:buFont typeface="Arial" charset="0"/>
              <a:buChar char="•"/>
            </a:pPr>
            <a:r>
              <a:rPr lang="en-US" sz="3200" dirty="0" smtClean="0"/>
              <a:t>Students accused of cheating have been expelled and forced to run the mile and do 300 push-ups every period. </a:t>
            </a:r>
          </a:p>
          <a:p>
            <a:pPr>
              <a:buFont typeface="Arial" charset="0"/>
              <a:buChar char="•"/>
            </a:pPr>
            <a:r>
              <a:rPr lang="en-US" sz="3200" dirty="0" smtClean="0"/>
              <a:t>Teachers have been refusing to allow students to leave on time. </a:t>
            </a:r>
          </a:p>
          <a:p>
            <a:pPr>
              <a:buFont typeface="Arial" charset="0"/>
              <a:buChar char="•"/>
            </a:pPr>
            <a:r>
              <a:rPr lang="en-US" sz="3200" dirty="0" smtClean="0"/>
              <a:t>Teachers </a:t>
            </a:r>
            <a:r>
              <a:rPr lang="en-US" sz="3200" dirty="0" smtClean="0"/>
              <a:t>have been giving detention for dress code violations but have been coming to school in sweat pants and flip flops everyday! </a:t>
            </a:r>
          </a:p>
          <a:p>
            <a:pPr>
              <a:buFont typeface="Arial" charset="0"/>
              <a:buChar char="•"/>
            </a:pPr>
            <a:r>
              <a:rPr lang="en-US" sz="3200" dirty="0" smtClean="0"/>
              <a:t>Teachers have been </a:t>
            </a:r>
            <a:r>
              <a:rPr lang="en-US" sz="3200" dirty="0" smtClean="0"/>
              <a:t>teaching </a:t>
            </a:r>
            <a:r>
              <a:rPr lang="en-US" sz="3200" dirty="0" smtClean="0"/>
              <a:t>things that aren’t required in the state standards</a:t>
            </a:r>
            <a:r>
              <a:rPr lang="en-US" dirty="0" smtClean="0"/>
              <a:t>. </a:t>
            </a:r>
          </a:p>
          <a:p>
            <a:pPr>
              <a:buFont typeface="Arial" charset="0"/>
              <a:buChar char="•"/>
            </a:pPr>
            <a:endParaRPr lang="en-US" dirty="0" smtClean="0"/>
          </a:p>
          <a:p>
            <a:pPr>
              <a:buFont typeface="Arial" charset="0"/>
              <a:buChar char="•"/>
            </a:pPr>
            <a:endParaRPr lang="en-US" dirty="0" smtClean="0"/>
          </a:p>
          <a:p>
            <a:pPr>
              <a:buFont typeface="Arial" charset="0"/>
              <a:buChar char="•"/>
            </a:pPr>
            <a:endParaRPr lang="en-US" dirty="0" smtClean="0"/>
          </a:p>
          <a:p>
            <a:pPr>
              <a:buFont typeface="Arial" charset="0"/>
              <a:buChar char="•"/>
            </a:pPr>
            <a:endParaRPr lang="en-US" dirty="0" smtClean="0"/>
          </a:p>
        </p:txBody>
      </p:sp>
    </p:spTree>
    <p:extLst>
      <p:ext uri="{BB962C8B-B14F-4D97-AF65-F5344CB8AC3E}">
        <p14:creationId xmlns:p14="http://schemas.microsoft.com/office/powerpoint/2010/main" val="1654903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What do you do?</a:t>
            </a:r>
            <a:endParaRPr lang="en-US" b="1" dirty="0">
              <a:solidFill>
                <a:srgbClr val="FF0000"/>
              </a:solidFill>
            </a:endParaRPr>
          </a:p>
        </p:txBody>
      </p:sp>
      <p:sp>
        <p:nvSpPr>
          <p:cNvPr id="3" name="Content Placeholder 2"/>
          <p:cNvSpPr>
            <a:spLocks noGrp="1"/>
          </p:cNvSpPr>
          <p:nvPr>
            <p:ph idx="1"/>
          </p:nvPr>
        </p:nvSpPr>
        <p:spPr>
          <a:xfrm>
            <a:off x="381000" y="1676400"/>
            <a:ext cx="8305800" cy="4449763"/>
          </a:xfrm>
        </p:spPr>
        <p:txBody>
          <a:bodyPr>
            <a:normAutofit lnSpcReduction="10000"/>
          </a:bodyPr>
          <a:lstStyle/>
          <a:p>
            <a:r>
              <a:rPr lang="en-US" sz="3200" b="1" i="1" dirty="0" smtClean="0"/>
              <a:t>Task</a:t>
            </a:r>
            <a:r>
              <a:rPr lang="en-US" sz="3200" b="1" i="1" dirty="0"/>
              <a:t>:</a:t>
            </a:r>
            <a:r>
              <a:rPr lang="en-US" sz="3200" dirty="0"/>
              <a:t> In groups of </a:t>
            </a:r>
            <a:r>
              <a:rPr lang="en-US" sz="3200" dirty="0" smtClean="0"/>
              <a:t>four:</a:t>
            </a:r>
          </a:p>
          <a:p>
            <a:pPr lvl="1"/>
            <a:r>
              <a:rPr lang="en-US" sz="2800" dirty="0" smtClean="0"/>
              <a:t>discuss </a:t>
            </a:r>
            <a:r>
              <a:rPr lang="en-US" sz="2800" dirty="0"/>
              <a:t>the problems at South Pointe M.S. Write a list student demands to address each of these problems. </a:t>
            </a:r>
            <a:endParaRPr lang="en-US" sz="2800" dirty="0" smtClean="0"/>
          </a:p>
          <a:p>
            <a:pPr lvl="1"/>
            <a:r>
              <a:rPr lang="en-US" sz="2800" dirty="0" smtClean="0"/>
              <a:t>Choose </a:t>
            </a:r>
            <a:r>
              <a:rPr lang="en-US" sz="2800" dirty="0"/>
              <a:t>one demand to write on the chart paper provided by your teacher. </a:t>
            </a:r>
          </a:p>
          <a:p>
            <a:endParaRPr lang="en-US" sz="3200" dirty="0" smtClean="0"/>
          </a:p>
          <a:p>
            <a:r>
              <a:rPr lang="en-US" sz="3200" dirty="0" smtClean="0"/>
              <a:t>Decide how you would present your list of demands. </a:t>
            </a:r>
          </a:p>
        </p:txBody>
      </p:sp>
    </p:spTree>
    <p:extLst>
      <p:ext uri="{BB962C8B-B14F-4D97-AF65-F5344CB8AC3E}">
        <p14:creationId xmlns:p14="http://schemas.microsoft.com/office/powerpoint/2010/main" val="1001453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489272" cy="1191828"/>
          </a:xfrm>
        </p:spPr>
        <p:txBody>
          <a:bodyPr>
            <a:normAutofit fontScale="90000"/>
          </a:bodyPr>
          <a:lstStyle/>
          <a:p>
            <a:r>
              <a:rPr lang="en-US" b="1" dirty="0" smtClean="0">
                <a:solidFill>
                  <a:srgbClr val="FF0000"/>
                </a:solidFill>
              </a:rPr>
              <a:t>Discussion</a:t>
            </a:r>
            <a:r>
              <a:rPr lang="en-US" dirty="0" smtClean="0">
                <a:solidFill>
                  <a:srgbClr val="FF0000"/>
                </a:solidFill>
              </a:rPr>
              <a:t> </a:t>
            </a:r>
            <a:r>
              <a:rPr lang="en-US" dirty="0" smtClean="0"/>
              <a:t>– write answers on the bottom of page Reformation 13</a:t>
            </a:r>
            <a:endParaRPr lang="en-US" dirty="0"/>
          </a:p>
        </p:txBody>
      </p:sp>
      <p:sp>
        <p:nvSpPr>
          <p:cNvPr id="3" name="Content Placeholder 2"/>
          <p:cNvSpPr>
            <a:spLocks noGrp="1"/>
          </p:cNvSpPr>
          <p:nvPr>
            <p:ph idx="1"/>
          </p:nvPr>
        </p:nvSpPr>
        <p:spPr>
          <a:xfrm>
            <a:off x="152400" y="1752600"/>
            <a:ext cx="8839200" cy="4876800"/>
          </a:xfrm>
        </p:spPr>
        <p:txBody>
          <a:bodyPr>
            <a:normAutofit fontScale="62500" lnSpcReduction="20000"/>
          </a:bodyPr>
          <a:lstStyle/>
          <a:p>
            <a:pPr lvl="0"/>
            <a:r>
              <a:rPr lang="en-US" sz="4400" dirty="0" smtClean="0"/>
              <a:t>How </a:t>
            </a:r>
            <a:r>
              <a:rPr lang="en-US" sz="4400" dirty="0"/>
              <a:t>were” problems” in the South Pointe story similar to problems in the Catholic Church before the </a:t>
            </a:r>
            <a:r>
              <a:rPr lang="en-US" sz="4400"/>
              <a:t>Reformation</a:t>
            </a:r>
            <a:r>
              <a:rPr lang="en-US" sz="4400" smtClean="0"/>
              <a:t>?</a:t>
            </a:r>
            <a:endParaRPr lang="en-US" sz="4400" dirty="0"/>
          </a:p>
          <a:p>
            <a:pPr lvl="0"/>
            <a:r>
              <a:rPr lang="en-US" sz="4400" dirty="0"/>
              <a:t>How were your demands similar to the demands made in Martin Luther’s 95 Thesis? </a:t>
            </a:r>
          </a:p>
          <a:p>
            <a:pPr lvl="0"/>
            <a:r>
              <a:rPr lang="en-US" sz="4400" dirty="0"/>
              <a:t>How do you think the school staff would respond to your demands</a:t>
            </a:r>
            <a:r>
              <a:rPr lang="en-US" sz="4400" dirty="0" smtClean="0"/>
              <a:t>?</a:t>
            </a:r>
            <a:endParaRPr lang="en-US" sz="4400" dirty="0"/>
          </a:p>
          <a:p>
            <a:pPr lvl="0"/>
            <a:r>
              <a:rPr lang="en-US" sz="4400" dirty="0"/>
              <a:t>How did the Church respond to Martin Luther’s 95 Thesis</a:t>
            </a:r>
            <a:r>
              <a:rPr lang="en-US" sz="4400" dirty="0" smtClean="0"/>
              <a:t>?</a:t>
            </a:r>
            <a:endParaRPr lang="en-US" sz="4400" dirty="0"/>
          </a:p>
          <a:p>
            <a:pPr lvl="0"/>
            <a:r>
              <a:rPr lang="en-US" sz="4400" dirty="0"/>
              <a:t>Do you agree with Martin Luther’s approach? Why or why not?</a:t>
            </a:r>
          </a:p>
          <a:p>
            <a:endParaRPr lang="en-US" dirty="0"/>
          </a:p>
        </p:txBody>
      </p:sp>
    </p:spTree>
    <p:extLst>
      <p:ext uri="{BB962C8B-B14F-4D97-AF65-F5344CB8AC3E}">
        <p14:creationId xmlns:p14="http://schemas.microsoft.com/office/powerpoint/2010/main" val="1974954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407</TotalTime>
  <Words>427</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Apothecary</vt:lpstr>
      <vt:lpstr>Warm-up #6</vt:lpstr>
      <vt:lpstr>Problems with the Church </vt:lpstr>
      <vt:lpstr>A Corrupt System</vt:lpstr>
      <vt:lpstr>Oh no you didn’t!</vt:lpstr>
      <vt:lpstr>Oh no you didn’t, again!</vt:lpstr>
      <vt:lpstr>What do you do?</vt:lpstr>
      <vt:lpstr>Discussion – write answers on the bottom of page Reformation 13</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#5</dc:title>
  <dc:creator>Josephine Schaller</dc:creator>
  <cp:lastModifiedBy>Josephine Schaller</cp:lastModifiedBy>
  <cp:revision>14</cp:revision>
  <dcterms:created xsi:type="dcterms:W3CDTF">2013-03-21T15:07:45Z</dcterms:created>
  <dcterms:modified xsi:type="dcterms:W3CDTF">2013-03-22T16:25:56Z</dcterms:modified>
</cp:coreProperties>
</file>