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55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152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061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10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15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91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476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37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371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12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538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E2859-A06B-4E20-922C-55A0221901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7E86C-8A6B-4107-85C2-8D52BF925CE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4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838200"/>
            <a:ext cx="9144000" cy="9445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1. What was the importance of the Declaration of Independence? </a:t>
            </a:r>
            <a:br>
              <a:rPr lang="en-US" sz="3600" dirty="0" smtClean="0"/>
            </a:br>
            <a:r>
              <a:rPr lang="en-US" sz="3600" dirty="0" smtClean="0"/>
              <a:t>2. What groups did it exclude? </a:t>
            </a:r>
            <a:endParaRPr lang="en-US" sz="3600" dirty="0"/>
          </a:p>
        </p:txBody>
      </p:sp>
      <p:pic>
        <p:nvPicPr>
          <p:cNvPr id="4" name="Declaration of Our Independenc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2165341"/>
            <a:ext cx="8001000" cy="46755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-13855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prstClr val="black"/>
                </a:solidFill>
              </a:rPr>
              <a:t>Warm-up #2</a:t>
            </a:r>
            <a:endParaRPr lang="en-US" sz="3600" b="1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41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Declaration of Independence:</a:t>
            </a:r>
            <a:br>
              <a:rPr lang="en-US" b="1" u="sng" dirty="0" smtClean="0"/>
            </a:br>
            <a:r>
              <a:rPr lang="en-US" b="1" u="sng" dirty="0" smtClean="0"/>
              <a:t>Translating the Primary Document  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Let’s correct out interpretations of the Declaration of Independence together. Be sure to edit you paper where appropriate. 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b="1" dirty="0" smtClean="0"/>
              <a:t>Declaration of Independence Chart </a:t>
            </a:r>
            <a:r>
              <a:rPr lang="en-US" sz="3600" dirty="0" smtClean="0"/>
              <a:t>[R </a:t>
            </a:r>
            <a:r>
              <a:rPr lang="en-US" sz="3600" dirty="0" smtClean="0"/>
              <a:t>7- </a:t>
            </a:r>
            <a:r>
              <a:rPr lang="en-US" sz="3600" dirty="0" smtClean="0"/>
              <a:t>8]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37470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7709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Comparing Advantages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683125"/>
          </a:xfrm>
        </p:spPr>
        <p:txBody>
          <a:bodyPr/>
          <a:lstStyle/>
          <a:p>
            <a:r>
              <a:rPr lang="en-US" dirty="0" smtClean="0"/>
              <a:t>Read pages 88-89 in the brown History Alive! Textbook. Create a T-chart showing the strengths of both sides.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269455"/>
              </p:ext>
            </p:extLst>
          </p:nvPr>
        </p:nvGraphicFramePr>
        <p:xfrm>
          <a:off x="914400" y="3048000"/>
          <a:ext cx="7467600" cy="2705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9144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British Strengths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American Strengths</a:t>
                      </a:r>
                      <a:endParaRPr lang="en-US" sz="3200" dirty="0"/>
                    </a:p>
                  </a:txBody>
                  <a:tcPr/>
                </a:tc>
              </a:tr>
              <a:tr h="1790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7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oo Late To Apologize (A Declaration) Patrio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27" y="0"/>
            <a:ext cx="9145067" cy="6400800"/>
          </a:xfrm>
        </p:spPr>
      </p:pic>
    </p:spTree>
    <p:extLst>
      <p:ext uri="{BB962C8B-B14F-4D97-AF65-F5344CB8AC3E}">
        <p14:creationId xmlns:p14="http://schemas.microsoft.com/office/powerpoint/2010/main" val="31233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75</Words>
  <Application>Microsoft Office PowerPoint</Application>
  <PresentationFormat>On-screen Show (4:3)</PresentationFormat>
  <Paragraphs>10</Paragraphs>
  <Slides>4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1_Office Theme</vt:lpstr>
      <vt:lpstr>1. What was the importance of the Declaration of Independence?  2. What groups did it exclude? </vt:lpstr>
      <vt:lpstr>Declaration of Independence: Translating the Primary Document  </vt:lpstr>
      <vt:lpstr>Comparing Advantages</vt:lpstr>
      <vt:lpstr>PowerPoint Presentation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What was the importance of the Declaration of Independence?  2. What groups did it exclude? </dc:title>
  <dc:creator>Josephine Schaller</dc:creator>
  <cp:lastModifiedBy>Josephine Schaller</cp:lastModifiedBy>
  <cp:revision>1</cp:revision>
  <dcterms:created xsi:type="dcterms:W3CDTF">2013-09-23T21:53:45Z</dcterms:created>
  <dcterms:modified xsi:type="dcterms:W3CDTF">2013-09-23T22:06:48Z</dcterms:modified>
</cp:coreProperties>
</file>