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60" r:id="rId4"/>
    <p:sldId id="256" r:id="rId5"/>
    <p:sldId id="259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594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8DB55-03A0-4D99-87FE-6C38DDF1DA85}" type="datetimeFigureOut">
              <a:rPr lang="en-US" smtClean="0"/>
              <a:t>3/6/2013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8BAE-1355-45F8-BC84-2D26E2141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142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8DB55-03A0-4D99-87FE-6C38DDF1DA85}" type="datetimeFigureOut">
              <a:rPr lang="en-US" smtClean="0"/>
              <a:t>3/6/2013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8BAE-1355-45F8-BC84-2D26E2141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625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8DB55-03A0-4D99-87FE-6C38DDF1DA85}" type="datetimeFigureOut">
              <a:rPr lang="en-US" smtClean="0"/>
              <a:t>3/6/2013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8BAE-1355-45F8-BC84-2D26E2141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916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8DB55-03A0-4D99-87FE-6C38DDF1DA85}" type="datetimeFigureOut">
              <a:rPr lang="en-US" smtClean="0"/>
              <a:t>3/6/2013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8BAE-1355-45F8-BC84-2D26E2141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464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8DB55-03A0-4D99-87FE-6C38DDF1DA85}" type="datetimeFigureOut">
              <a:rPr lang="en-US" smtClean="0"/>
              <a:t>3/6/2013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8BAE-1355-45F8-BC84-2D26E2141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434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8DB55-03A0-4D99-87FE-6C38DDF1DA85}" type="datetimeFigureOut">
              <a:rPr lang="en-US" smtClean="0"/>
              <a:t>3/6/2013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8BAE-1355-45F8-BC84-2D26E2141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483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8DB55-03A0-4D99-87FE-6C38DDF1DA85}" type="datetimeFigureOut">
              <a:rPr lang="en-US" smtClean="0"/>
              <a:t>3/6/2013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8BAE-1355-45F8-BC84-2D26E2141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025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8DB55-03A0-4D99-87FE-6C38DDF1DA85}" type="datetimeFigureOut">
              <a:rPr lang="en-US" smtClean="0"/>
              <a:t>3/6/2013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8BAE-1355-45F8-BC84-2D26E2141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045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8DB55-03A0-4D99-87FE-6C38DDF1DA85}" type="datetimeFigureOut">
              <a:rPr lang="en-US" smtClean="0"/>
              <a:t>3/6/2013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8BAE-1355-45F8-BC84-2D26E2141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363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8DB55-03A0-4D99-87FE-6C38DDF1DA85}" type="datetimeFigureOut">
              <a:rPr lang="en-US" smtClean="0"/>
              <a:t>3/6/2013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8BAE-1355-45F8-BC84-2D26E2141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000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8DB55-03A0-4D99-87FE-6C38DDF1DA85}" type="datetimeFigureOut">
              <a:rPr lang="en-US" smtClean="0"/>
              <a:t>3/6/2013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8BAE-1355-45F8-BC84-2D26E2141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142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78DB55-03A0-4D99-87FE-6C38DDF1DA85}" type="datetimeFigureOut">
              <a:rPr lang="en-US" smtClean="0"/>
              <a:t>3/6/2013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618BAE-1355-45F8-BC84-2D26E2141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701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ideo" Target="http://www.youtube.com/v/dRrvQ1vZxcg?version=3&amp;hl=en_US&amp;rel=0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ideo" Target="http://www.youtube.com/v/WSSLN4lSZM4?hl=en_US&amp;version=3&amp;rel=0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ideo" Target="http://www.youtube.com/v/CDa5dLDEQio?version=3&amp;hl=en_US&amp;rel=0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Warm-up #15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you know about Shakespeare’s play </a:t>
            </a:r>
            <a:r>
              <a:rPr lang="en-US" i="1" dirty="0" smtClean="0"/>
              <a:t>Romeo and Juliet?</a:t>
            </a:r>
          </a:p>
          <a:p>
            <a:r>
              <a:rPr lang="en-US" dirty="0" smtClean="0"/>
              <a:t>Why do you think it is one of Shakespeare’s most popular plays?</a:t>
            </a:r>
          </a:p>
        </p:txBody>
      </p:sp>
    </p:spTree>
    <p:extLst>
      <p:ext uri="{BB962C8B-B14F-4D97-AF65-F5344CB8AC3E}">
        <p14:creationId xmlns:p14="http://schemas.microsoft.com/office/powerpoint/2010/main" val="47736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Romeo and Juliet Summary</a:t>
            </a:r>
            <a:endParaRPr lang="en-US" b="1" dirty="0"/>
          </a:p>
        </p:txBody>
      </p:sp>
      <p:pic>
        <p:nvPicPr>
          <p:cNvPr id="6" name="dRrvQ1vZxcg?version=3&amp;hl=en_US&amp;rel=0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33400" y="609600"/>
            <a:ext cx="82296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211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What are star-crossed lovers?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5486400" cy="4953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Two people whose</a:t>
            </a:r>
            <a:r>
              <a:rPr lang="en-US" dirty="0"/>
              <a:t> relationship is doomed to fail are said to be </a:t>
            </a:r>
            <a:r>
              <a:rPr lang="en-US" dirty="0" smtClean="0"/>
              <a:t>  “</a:t>
            </a:r>
            <a:r>
              <a:rPr lang="en-US" dirty="0"/>
              <a:t>star-crossed” </a:t>
            </a:r>
            <a:endParaRPr lang="en-US" dirty="0" smtClean="0"/>
          </a:p>
          <a:p>
            <a:r>
              <a:rPr lang="en-US" dirty="0"/>
              <a:t> William </a:t>
            </a:r>
            <a:r>
              <a:rPr lang="en-US" dirty="0" smtClean="0"/>
              <a:t>Shakespeare</a:t>
            </a:r>
            <a:r>
              <a:rPr lang="en-US" dirty="0"/>
              <a:t> used the phrase to </a:t>
            </a:r>
            <a:r>
              <a:rPr lang="en-US" dirty="0" smtClean="0"/>
              <a:t>describe  </a:t>
            </a:r>
            <a:r>
              <a:rPr lang="en-US" i="1" dirty="0" smtClean="0"/>
              <a:t>Romeo </a:t>
            </a:r>
            <a:r>
              <a:rPr lang="en-US" i="1" dirty="0"/>
              <a:t>and </a:t>
            </a:r>
            <a:r>
              <a:rPr lang="en-US" i="1" dirty="0" smtClean="0"/>
              <a:t>Juliet</a:t>
            </a:r>
            <a:r>
              <a:rPr lang="en-US" dirty="0"/>
              <a:t>.</a:t>
            </a:r>
            <a:endParaRPr lang="en-US" dirty="0" smtClean="0"/>
          </a:p>
          <a:p>
            <a:r>
              <a:rPr lang="en-US" b="1" dirty="0" smtClean="0"/>
              <a:t>Can you think of an examples of two types of people who might be star-crossed lovers?</a:t>
            </a:r>
            <a:endParaRPr lang="en-US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607058"/>
            <a:ext cx="3276600" cy="4898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283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28601"/>
            <a:ext cx="7696200" cy="838200"/>
          </a:xfrm>
        </p:spPr>
        <p:txBody>
          <a:bodyPr/>
          <a:lstStyle/>
          <a:p>
            <a:r>
              <a:rPr lang="en-US" dirty="0" smtClean="0"/>
              <a:t>Romeo and Juliet Balcony Scene</a:t>
            </a:r>
            <a:endParaRPr lang="en-US" dirty="0"/>
          </a:p>
        </p:txBody>
      </p:sp>
      <p:pic>
        <p:nvPicPr>
          <p:cNvPr id="4" name="WSSLN4lSZM4?hl=en_US&amp;version=3&amp;rel=0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90600" y="1139371"/>
            <a:ext cx="73152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433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Video Clip #2</a:t>
            </a:r>
            <a:endParaRPr lang="en-US" dirty="0"/>
          </a:p>
        </p:txBody>
      </p:sp>
      <p:pic>
        <p:nvPicPr>
          <p:cNvPr id="4" name="CDa5dLDEQio?version=3&amp;hl=en_US&amp;rel=0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09600" y="838200"/>
            <a:ext cx="7848600" cy="588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741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Your Turn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Pick two characters who might be “star-crossed” lovers. </a:t>
            </a:r>
          </a:p>
          <a:p>
            <a:r>
              <a:rPr lang="en-US" dirty="0" smtClean="0"/>
              <a:t>In pairs complete the script for the balcony scene (the most famous in scene in Romeo and Juliet). </a:t>
            </a:r>
          </a:p>
          <a:p>
            <a:r>
              <a:rPr lang="en-US" dirty="0" smtClean="0"/>
              <a:t>Practice performing your adaption of the scene with your partner. </a:t>
            </a:r>
          </a:p>
          <a:p>
            <a:r>
              <a:rPr lang="en-US" dirty="0" smtClean="0"/>
              <a:t>You’ll get to perform for the class as well. </a:t>
            </a:r>
            <a:r>
              <a:rPr lang="en-US" dirty="0" smtClean="0">
                <a:sym typeface="Wingdings" pitchFamily="2" charset="2"/>
              </a:rPr>
              <a:t>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537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Homework 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Page 317 #3a and 3b.</a:t>
            </a:r>
          </a:p>
          <a:p>
            <a:r>
              <a:rPr lang="en-US" dirty="0" smtClean="0"/>
              <a:t>Page 319 #1 and 2.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5844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118</Words>
  <Application>Microsoft Office PowerPoint</Application>
  <PresentationFormat>On-screen Show (4:3)</PresentationFormat>
  <Paragraphs>18</Paragraphs>
  <Slides>7</Slides>
  <Notes>0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Warm-up #15</vt:lpstr>
      <vt:lpstr>Romeo and Juliet Summary</vt:lpstr>
      <vt:lpstr>What are star-crossed lovers?</vt:lpstr>
      <vt:lpstr>Romeo and Juliet Balcony Scene</vt:lpstr>
      <vt:lpstr>Video Clip #2</vt:lpstr>
      <vt:lpstr>Your Turn</vt:lpstr>
      <vt:lpstr>Homework 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Josephine Schaller</dc:creator>
  <cp:lastModifiedBy>Josephine Schaller</cp:lastModifiedBy>
  <cp:revision>8</cp:revision>
  <dcterms:created xsi:type="dcterms:W3CDTF">2013-03-06T15:54:28Z</dcterms:created>
  <dcterms:modified xsi:type="dcterms:W3CDTF">2013-03-06T17:39:39Z</dcterms:modified>
</cp:coreProperties>
</file>