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sf" ContentType="video/x-ms-as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8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2DA6C-B660-4729-91BA-340D02229724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D986F-9D36-490A-874C-CD58E7C98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57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2DA6C-B660-4729-91BA-340D02229724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D986F-9D36-490A-874C-CD58E7C98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252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2DA6C-B660-4729-91BA-340D02229724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D986F-9D36-490A-874C-CD58E7C98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344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2DA6C-B660-4729-91BA-340D02229724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D986F-9D36-490A-874C-CD58E7C98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063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2DA6C-B660-4729-91BA-340D02229724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D986F-9D36-490A-874C-CD58E7C98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116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2DA6C-B660-4729-91BA-340D02229724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D986F-9D36-490A-874C-CD58E7C98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322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2DA6C-B660-4729-91BA-340D02229724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D986F-9D36-490A-874C-CD58E7C98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768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2DA6C-B660-4729-91BA-340D02229724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D986F-9D36-490A-874C-CD58E7C98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645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2DA6C-B660-4729-91BA-340D02229724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D986F-9D36-490A-874C-CD58E7C98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601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2DA6C-B660-4729-91BA-340D02229724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D986F-9D36-490A-874C-CD58E7C98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509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2DA6C-B660-4729-91BA-340D02229724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D986F-9D36-490A-874C-CD58E7C98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16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2DA6C-B660-4729-91BA-340D02229724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D986F-9D36-490A-874C-CD58E7C98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623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sf"/><Relationship Id="rId1" Type="http://schemas.microsoft.com/office/2007/relationships/media" Target="../media/media1.asf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/>
          <a:lstStyle/>
          <a:p>
            <a:r>
              <a:rPr lang="en-US" u="sng" dirty="0" smtClean="0"/>
              <a:t>Warm-up #5</a:t>
            </a:r>
            <a:endParaRPr lang="en-US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211763"/>
          </a:xfrm>
        </p:spPr>
        <p:txBody>
          <a:bodyPr/>
          <a:lstStyle/>
          <a:p>
            <a:r>
              <a:rPr lang="en-US" dirty="0" smtClean="0"/>
              <a:t>Compare and contrast Buddhism, Confucianism, and Daoism (at least two similarities and two differences). </a:t>
            </a:r>
          </a:p>
        </p:txBody>
      </p:sp>
      <p:sp>
        <p:nvSpPr>
          <p:cNvPr id="6" name="Oval 5"/>
          <p:cNvSpPr/>
          <p:nvPr/>
        </p:nvSpPr>
        <p:spPr>
          <a:xfrm>
            <a:off x="3962400" y="2054629"/>
            <a:ext cx="2362200" cy="2286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654435" y="3226724"/>
            <a:ext cx="2362200" cy="2286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276600" y="3235037"/>
            <a:ext cx="2362200" cy="2286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51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Project Final Touches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05800" cy="5410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You have 10 minutes to put final touches on your project.</a:t>
            </a:r>
          </a:p>
          <a:p>
            <a:pPr lvl="1"/>
            <a:r>
              <a:rPr lang="en-US" sz="3200" dirty="0" smtClean="0"/>
              <a:t>Sections are labeled: </a:t>
            </a:r>
            <a:r>
              <a:rPr lang="en-US" sz="3200" b="1" i="1" dirty="0" smtClean="0"/>
              <a:t>Buddhism, Confucianism, Daoism </a:t>
            </a:r>
          </a:p>
          <a:p>
            <a:pPr lvl="1"/>
            <a:r>
              <a:rPr lang="en-US" sz="3200" dirty="0" smtClean="0"/>
              <a:t>One paragraph description for each religion (typed or in ink)</a:t>
            </a:r>
          </a:p>
          <a:p>
            <a:pPr lvl="1"/>
            <a:r>
              <a:rPr lang="en-US" sz="3200" dirty="0" smtClean="0"/>
              <a:t>Colored historical figures (with name written below).</a:t>
            </a:r>
          </a:p>
          <a:p>
            <a:pPr lvl="1"/>
            <a:r>
              <a:rPr lang="en-US" sz="3200" dirty="0" smtClean="0"/>
              <a:t>Quotes are sorted and placed next to each historical figures.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6661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ra_of_the_Sui_and_Tang_Dynasties__581_907AD__The_Silk_Road.asf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021" y="0"/>
            <a:ext cx="9051549" cy="6172200"/>
          </a:xfrm>
        </p:spPr>
      </p:pic>
    </p:spTree>
    <p:extLst>
      <p:ext uri="{BB962C8B-B14F-4D97-AF65-F5344CB8AC3E}">
        <p14:creationId xmlns:p14="http://schemas.microsoft.com/office/powerpoint/2010/main" val="340876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Trade in China 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534400" cy="5715000"/>
          </a:xfrm>
        </p:spPr>
        <p:txBody>
          <a:bodyPr/>
          <a:lstStyle/>
          <a:p>
            <a:r>
              <a:rPr lang="en-US" dirty="0" smtClean="0"/>
              <a:t>Read </a:t>
            </a:r>
            <a:r>
              <a:rPr lang="en-US" smtClean="0"/>
              <a:t>pages 225, 235-237 </a:t>
            </a:r>
            <a:r>
              <a:rPr lang="en-US" dirty="0" smtClean="0"/>
              <a:t>and page 241 out of the Orange textbook. Use the information to complete a bubble map in your notebook.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Oval 3"/>
          <p:cNvSpPr/>
          <p:nvPr/>
        </p:nvSpPr>
        <p:spPr>
          <a:xfrm>
            <a:off x="3429000" y="3204556"/>
            <a:ext cx="1981200" cy="182464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43000" y="3410988"/>
            <a:ext cx="1524000" cy="150737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467600" y="2592185"/>
            <a:ext cx="1181100" cy="114992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467600" y="4493029"/>
            <a:ext cx="1181100" cy="114992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019800" y="3620192"/>
            <a:ext cx="1371600" cy="129817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657600" y="3742112"/>
            <a:ext cx="152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Trade in China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6145933" y="3853778"/>
            <a:ext cx="12911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Types of </a:t>
            </a:r>
          </a:p>
          <a:p>
            <a:r>
              <a:rPr lang="en-US" sz="2400" dirty="0" smtClean="0"/>
              <a:t>trade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696200" y="29718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Land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696200" y="4883326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Sea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371600" y="3642249"/>
            <a:ext cx="114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Effects of Trade</a:t>
            </a:r>
            <a:endParaRPr lang="en-US" sz="2400" dirty="0"/>
          </a:p>
        </p:txBody>
      </p:sp>
      <p:cxnSp>
        <p:nvCxnSpPr>
          <p:cNvPr id="18" name="Straight Connector 17"/>
          <p:cNvCxnSpPr>
            <a:stCxn id="4" idx="2"/>
            <a:endCxn id="5" idx="6"/>
          </p:cNvCxnSpPr>
          <p:nvPr/>
        </p:nvCxnSpPr>
        <p:spPr>
          <a:xfrm flipH="1">
            <a:off x="2667000" y="4116878"/>
            <a:ext cx="762000" cy="477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4" idx="6"/>
            <a:endCxn id="11" idx="2"/>
          </p:cNvCxnSpPr>
          <p:nvPr/>
        </p:nvCxnSpPr>
        <p:spPr>
          <a:xfrm>
            <a:off x="5410200" y="4116878"/>
            <a:ext cx="6096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6" idx="3"/>
          </p:cNvCxnSpPr>
          <p:nvPr/>
        </p:nvCxnSpPr>
        <p:spPr>
          <a:xfrm flipV="1">
            <a:off x="7239000" y="3573709"/>
            <a:ext cx="401568" cy="280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1" idx="5"/>
            <a:endCxn id="9" idx="2"/>
          </p:cNvCxnSpPr>
          <p:nvPr/>
        </p:nvCxnSpPr>
        <p:spPr>
          <a:xfrm>
            <a:off x="7190534" y="4728250"/>
            <a:ext cx="277066" cy="3397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747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13"/>
            <a:ext cx="8229600" cy="982287"/>
          </a:xfrm>
        </p:spPr>
        <p:txBody>
          <a:bodyPr/>
          <a:lstStyle/>
          <a:p>
            <a:r>
              <a:rPr lang="en-US" u="sng" dirty="0" smtClean="0"/>
              <a:t>Marco Polo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3810000" cy="5715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Now you are going to read about one of the most famous European merchants to write about China. </a:t>
            </a:r>
          </a:p>
          <a:p>
            <a:r>
              <a:rPr lang="en-US" dirty="0" smtClean="0"/>
              <a:t>Mark your text as you read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Number paragraphs</a:t>
            </a:r>
          </a:p>
          <a:p>
            <a:pPr lvl="1"/>
            <a:r>
              <a:rPr lang="en-US" dirty="0" smtClean="0"/>
              <a:t>Circle key words</a:t>
            </a:r>
          </a:p>
          <a:p>
            <a:pPr lvl="1"/>
            <a:r>
              <a:rPr lang="en-US" dirty="0" smtClean="0"/>
              <a:t>Underline main ideas</a:t>
            </a:r>
          </a:p>
          <a:p>
            <a:pPr lvl="1"/>
            <a:r>
              <a:rPr lang="en-US" dirty="0" smtClean="0"/>
              <a:t>Write in the margins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Complete the Crossword below (homework)</a:t>
            </a:r>
          </a:p>
        </p:txBody>
      </p:sp>
      <p:pic>
        <p:nvPicPr>
          <p:cNvPr id="4" name="Marco_Polo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59200" y="914400"/>
            <a:ext cx="52832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68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165</Words>
  <Application>Microsoft Office PowerPoint</Application>
  <PresentationFormat>On-screen Show (4:3)</PresentationFormat>
  <Paragraphs>24</Paragraphs>
  <Slides>5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Warm-up #5</vt:lpstr>
      <vt:lpstr>Project Final Touches</vt:lpstr>
      <vt:lpstr>PowerPoint Presentation</vt:lpstr>
      <vt:lpstr>Trade in China </vt:lpstr>
      <vt:lpstr>Marco Polo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 #5</dc:title>
  <dc:creator>Josephine Schaller</dc:creator>
  <cp:lastModifiedBy>Josephine Schaller</cp:lastModifiedBy>
  <cp:revision>7</cp:revision>
  <dcterms:created xsi:type="dcterms:W3CDTF">2012-11-15T17:02:54Z</dcterms:created>
  <dcterms:modified xsi:type="dcterms:W3CDTF">2012-11-15T18:43:23Z</dcterms:modified>
</cp:coreProperties>
</file>