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2" r:id="rId6"/>
    <p:sldId id="261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8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9EEB5-71D8-4A4F-ADC8-4F40949F882C}" type="datetimeFigureOut">
              <a:rPr lang="en-US" smtClean="0"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2C5EA-D70D-4866-B211-4FFFA8CA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975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9EEB5-71D8-4A4F-ADC8-4F40949F882C}" type="datetimeFigureOut">
              <a:rPr lang="en-US" smtClean="0"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2C5EA-D70D-4866-B211-4FFFA8CA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91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9EEB5-71D8-4A4F-ADC8-4F40949F882C}" type="datetimeFigureOut">
              <a:rPr lang="en-US" smtClean="0"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2C5EA-D70D-4866-B211-4FFFA8CA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794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9EEB5-71D8-4A4F-ADC8-4F40949F882C}" type="datetimeFigureOut">
              <a:rPr lang="en-US" smtClean="0"/>
              <a:t>5/6/2013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2C5EA-D70D-4866-B211-4FFFA8CA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156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9EEB5-71D8-4A4F-ADC8-4F40949F882C}" type="datetimeFigureOut">
              <a:rPr lang="en-US" smtClean="0"/>
              <a:t>5/6/2013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2C5EA-D70D-4866-B211-4FFFA8CA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731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9EEB5-71D8-4A4F-ADC8-4F40949F882C}" type="datetimeFigureOut">
              <a:rPr lang="en-US" smtClean="0"/>
              <a:t>5/6/2013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2C5EA-D70D-4866-B211-4FFFA8CA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60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9EEB5-71D8-4A4F-ADC8-4F40949F882C}" type="datetimeFigureOut">
              <a:rPr lang="en-US" smtClean="0"/>
              <a:t>5/6/2013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2C5EA-D70D-4866-B211-4FFFA8CA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147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9EEB5-71D8-4A4F-ADC8-4F40949F882C}" type="datetimeFigureOut">
              <a:rPr lang="en-US" smtClean="0"/>
              <a:t>5/6/2013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2C5EA-D70D-4866-B211-4FFFA8CA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985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9EEB5-71D8-4A4F-ADC8-4F40949F882C}" type="datetimeFigureOut">
              <a:rPr lang="en-US" smtClean="0"/>
              <a:t>5/6/2013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2C5EA-D70D-4866-B211-4FFFA8CA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9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9EEB5-71D8-4A4F-ADC8-4F40949F882C}" type="datetimeFigureOut">
              <a:rPr lang="en-US" smtClean="0"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2C5EA-D70D-4866-B211-4FFFA8CA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486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9EEB5-71D8-4A4F-ADC8-4F40949F882C}" type="datetimeFigureOut">
              <a:rPr lang="en-US" smtClean="0"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2C5EA-D70D-4866-B211-4FFFA8CA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710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9EEB5-71D8-4A4F-ADC8-4F40949F882C}" type="datetimeFigureOut">
              <a:rPr lang="en-US" smtClean="0"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2C5EA-D70D-4866-B211-4FFFA8CA2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804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http://www.youtube.com/v/wXsZbkt0yqo?hl=en_US&amp;version=3&amp;rel=0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http://www.youtube.com/v/wXsZbkt0yqo?hl=en_US&amp;version=3&amp;rel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Warm-up #5</a:t>
            </a:r>
            <a:endParaRPr lang="en-US" b="1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 smtClean="0"/>
              <a:t>What caused the French commoners (third estate) to rebel against the government? What occurred during this conflict?</a:t>
            </a:r>
          </a:p>
          <a:p>
            <a:r>
              <a:rPr lang="en-US" dirty="0" smtClean="0"/>
              <a:t>What do you know about Exploration after the Renaissance? </a:t>
            </a:r>
          </a:p>
        </p:txBody>
      </p:sp>
    </p:spTree>
    <p:extLst>
      <p:ext uri="{BB962C8B-B14F-4D97-AF65-F5344CB8AC3E}">
        <p14:creationId xmlns:p14="http://schemas.microsoft.com/office/powerpoint/2010/main" val="350798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French Revolution </a:t>
            </a:r>
            <a:endParaRPr lang="en-US" dirty="0"/>
          </a:p>
        </p:txBody>
      </p:sp>
      <p:pic>
        <p:nvPicPr>
          <p:cNvPr id="6" name="wXsZbkt0yqo?hl=en_US&amp;version=3&amp;rel=0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57200" y="685800"/>
            <a:ext cx="8305800" cy="611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28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Chapter 17.3 Assessment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382000" cy="5486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1a. What caused the conflict between the English monarchy and Parliament?</a:t>
            </a:r>
          </a:p>
          <a:p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The monarchy claimed authority by divine right, and Parliament demanded its rights and powers be respected. </a:t>
            </a:r>
          </a:p>
          <a:p>
            <a:r>
              <a:rPr lang="en-US" dirty="0" smtClean="0"/>
              <a:t>1b. What was the connection between the Magna </a:t>
            </a:r>
            <a:r>
              <a:rPr lang="en-US" dirty="0" err="1" smtClean="0"/>
              <a:t>Carta</a:t>
            </a:r>
            <a:r>
              <a:rPr lang="en-US" dirty="0" smtClean="0"/>
              <a:t> and English Bill of Rights?</a:t>
            </a:r>
          </a:p>
          <a:p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Both limited a ruler’s power and recognized some rights for the people. </a:t>
            </a:r>
          </a:p>
          <a:p>
            <a:r>
              <a:rPr lang="en-US" dirty="0" smtClean="0"/>
              <a:t>3a. How was French society organized before the French Revolution?</a:t>
            </a:r>
          </a:p>
          <a:p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French society was divided into three groups called estates. </a:t>
            </a:r>
          </a:p>
          <a:p>
            <a:r>
              <a:rPr lang="en-US" dirty="0" smtClean="0"/>
              <a:t>3b. What did the Great Fear and Reign of Terror have in common?</a:t>
            </a:r>
          </a:p>
          <a:p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Both were times when people took violent revenge on those they saw as their enemies. </a:t>
            </a:r>
            <a:endParaRPr lang="en-US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92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Chapter 17.3 Assessment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3820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5. Consider how Enlightenment ideas improved governments in England, the United States, and France. How would you answer someone who said that the Enlightenment caused only trouble? </a:t>
            </a:r>
          </a:p>
          <a:p>
            <a:endParaRPr lang="en-US" dirty="0"/>
          </a:p>
          <a:p>
            <a:r>
              <a:rPr lang="en-US" i="1" dirty="0" smtClean="0"/>
              <a:t>Any explanation of long range benefits of the Enlightenment</a:t>
            </a:r>
            <a:r>
              <a:rPr lang="en-US" i="1" dirty="0" smtClean="0"/>
              <a:t> would be appropriate answers.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652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Watch this video about chapter 16 and 17.</a:t>
            </a:r>
          </a:p>
          <a:p>
            <a:r>
              <a:rPr lang="en-US" dirty="0" smtClean="0"/>
              <a:t>Add any new information you learn about the Age of Exploration to #2 in your warm-up.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92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Chapter 16 Age of Exploration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Chapter Walk stays in the classroom. </a:t>
            </a:r>
          </a:p>
          <a:p>
            <a:r>
              <a:rPr lang="en-US" dirty="0" smtClean="0"/>
              <a:t>Due tomorrow – it will be available on the website or in hard copy at the end of the day.</a:t>
            </a:r>
          </a:p>
          <a:p>
            <a:r>
              <a:rPr lang="en-US" dirty="0" smtClean="0"/>
              <a:t>Restate the question and answer in complete sentences.  </a:t>
            </a:r>
          </a:p>
          <a:p>
            <a:r>
              <a:rPr lang="en-US" dirty="0" smtClean="0"/>
              <a:t>Read chapter 16.1 carefully after you finish.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83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514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Declaration of Independence</a:t>
            </a:r>
            <a:endParaRPr lang="en-US" dirty="0"/>
          </a:p>
        </p:txBody>
      </p:sp>
      <p:pic>
        <p:nvPicPr>
          <p:cNvPr id="4" name="wXsZbkt0yqo?hl=en_US&amp;version=3&amp;rel=0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8600" y="604838"/>
            <a:ext cx="861060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68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283</Words>
  <Application>Microsoft Office PowerPoint</Application>
  <PresentationFormat>On-screen Show (4:3)</PresentationFormat>
  <Paragraphs>26</Paragraphs>
  <Slides>7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Warm-up #5</vt:lpstr>
      <vt:lpstr>French Revolution </vt:lpstr>
      <vt:lpstr>Chapter 17.3 Assessment</vt:lpstr>
      <vt:lpstr>Chapter 17.3 Assessment</vt:lpstr>
      <vt:lpstr>Video</vt:lpstr>
      <vt:lpstr>Chapter 16 Age of Exploration</vt:lpstr>
      <vt:lpstr>Declaration of Independence</vt:lpstr>
    </vt:vector>
  </TitlesOfParts>
  <Company>WVUSD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 #5</dc:title>
  <dc:creator>Josephine Schaller</dc:creator>
  <cp:lastModifiedBy>Josephine Schaller</cp:lastModifiedBy>
  <cp:revision>4</cp:revision>
  <dcterms:created xsi:type="dcterms:W3CDTF">2013-05-06T15:06:16Z</dcterms:created>
  <dcterms:modified xsi:type="dcterms:W3CDTF">2013-05-06T15:30:43Z</dcterms:modified>
</cp:coreProperties>
</file>