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1D8BD707-D9CF-40AE-B4C6-C98DA3205C09}" type="datetimeFigureOut">
              <a:rPr lang="en-US" smtClean="0"/>
              <a:pPr/>
              <a:t>9/23/2011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9/23/2011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Journal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/>
              <a:t>Steve Jobs Stanford Commencement Speech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818354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24400" y="2209800"/>
            <a:ext cx="3313355" cy="2971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</a:t>
            </a:r>
            <a:r>
              <a:rPr lang="en-US" dirty="0" smtClean="0"/>
              <a:t>were your </a:t>
            </a:r>
            <a:r>
              <a:rPr lang="en-US" dirty="0" smtClean="0"/>
              <a:t>thoughts after hearing </a:t>
            </a:r>
            <a:r>
              <a:rPr lang="en-US" dirty="0" smtClean="0"/>
              <a:t>Steve Jobs’ Stanford commence-</a:t>
            </a:r>
            <a:r>
              <a:rPr lang="en-US" dirty="0" err="1" smtClean="0"/>
              <a:t>ment</a:t>
            </a:r>
            <a:r>
              <a:rPr lang="en-US" dirty="0" smtClean="0"/>
              <a:t> speech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24400" y="5181600"/>
            <a:ext cx="3309803" cy="990600"/>
          </a:xfrm>
        </p:spPr>
        <p:txBody>
          <a:bodyPr/>
          <a:lstStyle/>
          <a:p>
            <a:r>
              <a:rPr lang="en-US" b="1" dirty="0" smtClean="0"/>
              <a:t>What did you especially like or dislike</a:t>
            </a:r>
            <a:r>
              <a:rPr lang="en-US" b="1" dirty="0" smtClean="0"/>
              <a:t>? Explain.</a:t>
            </a:r>
            <a:endParaRPr lang="en-US" b="1" dirty="0" smtClean="0"/>
          </a:p>
          <a:p>
            <a:r>
              <a:rPr lang="en-US" b="1" dirty="0" smtClean="0"/>
              <a:t>What made you </a:t>
            </a:r>
            <a:r>
              <a:rPr lang="en-US" b="1" dirty="0" smtClean="0"/>
              <a:t>think?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731749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42</TotalTime>
  <Words>34</Words>
  <Application>Microsoft Office PowerPoint</Application>
  <PresentationFormat>On-screen Show (4:3)</PresentationFormat>
  <Paragraphs>5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Austin</vt:lpstr>
      <vt:lpstr>Journal</vt:lpstr>
      <vt:lpstr>What were your thoughts after hearing Steve Jobs’ Stanford commence-ment speech?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Journal</dc:title>
  <dc:creator/>
  <cp:lastModifiedBy>Zamira Skalkottas</cp:lastModifiedBy>
  <cp:revision>4</cp:revision>
  <dcterms:created xsi:type="dcterms:W3CDTF">2006-08-16T00:00:00Z</dcterms:created>
  <dcterms:modified xsi:type="dcterms:W3CDTF">2011-09-23T15:34:35Z</dcterms:modified>
</cp:coreProperties>
</file>