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72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C0459-6009-49F0-A9C8-C827F2DB57A0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106B0-375C-4099-B93C-54A5E07C8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The Republic Launched- CH 10 Insights</a:t>
            </a:r>
            <a:br>
              <a:rPr lang="en-US" sz="2400" dirty="0" smtClean="0"/>
            </a:br>
            <a:r>
              <a:rPr lang="en-US" sz="2400" b="1" dirty="0" smtClean="0"/>
              <a:t>Republic- people elect representatives to govern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0" y="83820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Students will understand the two opposing views on country and government by Alexander Hamilton and Thomas Jefferson; and how those differences lead to the formation of the </a:t>
            </a:r>
            <a:endParaRPr lang="en-US" dirty="0" smtClean="0"/>
          </a:p>
          <a:p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</a:t>
            </a:r>
            <a:r>
              <a:rPr lang="en-US" b="1" dirty="0"/>
              <a:t>American (Political) Party System (Federalists vs. Democratic/Republicans) 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828800"/>
            <a:ext cx="7924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1) Explain why Americans look at the role of government different? (Why do different groups want different action from the Gov.?)</a:t>
            </a:r>
          </a:p>
          <a:p>
            <a:r>
              <a:rPr lang="en-US" sz="2400" dirty="0" smtClean="0"/>
              <a:t>2) Evaluate the Amendments in the Bill of Rights and identify one you think is most and least important.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3733800"/>
            <a:ext cx="762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3) Explain how Hamilton’s policies lead to the formation of political parties in the US</a:t>
            </a:r>
          </a:p>
          <a:p>
            <a:r>
              <a:rPr lang="en-US" sz="2400" dirty="0" smtClean="0"/>
              <a:t>4) Identify 3 beliefs of both the Federalists and Dem/Rep</a:t>
            </a:r>
          </a:p>
          <a:p>
            <a:r>
              <a:rPr lang="en-US" sz="2400" dirty="0" smtClean="0"/>
              <a:t>5) Decide if you are a Dem. </a:t>
            </a:r>
            <a:r>
              <a:rPr lang="en-US" sz="2400" smtClean="0"/>
              <a:t>or </a:t>
            </a:r>
            <a:r>
              <a:rPr lang="en-US" sz="2400" dirty="0" smtClean="0"/>
              <a:t>Rep and ID 3 beliefs that helped sway your decision.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692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ID-Alexander Hamilton (p 193)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1-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What was Hamilton’s view on government?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Strong central government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2- Who was Hamilton’s rival and what was his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view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 government?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Jefferson, strong state government (states rights)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Washington for President, Hamilton Revives the Corpse of Public Credit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 What did Washington establish, that was not mentioned in the Constitution, to help advise him?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Cabinet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Why is the creation of a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cabinet, members appointed by the President to advise the Pres.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a somewhat scandalous idea in a country that believes in Democracy and voting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The Cabinet is not in the Constitution, Cabinet 	members have incredible power approved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by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the 	Pres. but were not elected by the people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(seems like an 	abuse of power by the President to those afraid of Constitution/ strong 	central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G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ov. right from the start)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87868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Who was the Secretary of Treasury? State?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Treasury- guides Government monetary policy and 	debt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Alexander Hamilton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State- deals with foreign affairs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Thomas Jefferson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Who is the Secretary of State today?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 What was “Assumption?” (Who would become responsible 	for paying debt? Who was originally responsible for debt?)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Assumption-federal government would “assume” (pay 	off) the debts owed by the individual states from the 	Revolutionary War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Why would some states not like the idea of Assumption?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4) Virginia did not like “Assumption.”  What was Va. Offered in 	return for accepting “assumption?”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new capital (Washington DC) would be located in 	Va.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Evolution of Major Parties (197)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Summary 3- The democrats are descendants of what 	political party in 1792?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Democratic-Republicans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Jefferson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Summary 4- The Republicans are descendants of what 	political party in 1792?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Federalists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Hamilton)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The Emergence of Political Parties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5) What was the source of the division in politics that lead to the development of political parties?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Hamilton’s financial (money) policies effected farmers/poor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Whiskey Tax- tax on Whiskey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200" b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Why would farmers feel so sensitive about a 			</a:t>
            </a:r>
            <a:r>
              <a:rPr lang="en-US" sz="2200" i="1" u="sng" dirty="0" smtClean="0">
                <a:latin typeface="Arial" pitchFamily="34" charset="0"/>
                <a:cs typeface="Arial" pitchFamily="34" charset="0"/>
              </a:rPr>
              <a:t>tax on Whiskey 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by </a:t>
            </a:r>
            <a:r>
              <a:rPr lang="en-US" sz="2200" i="1" u="sng" dirty="0" smtClean="0">
                <a:latin typeface="Arial" pitchFamily="34" charset="0"/>
                <a:cs typeface="Arial" pitchFamily="34" charset="0"/>
              </a:rPr>
              <a:t>a central government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200" i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	Whiskey was currency (devalued w. tax)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200" i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	Over bearing/too strong central government interfering w. 		farmers just trying to live their lives by themselves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5740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6) Why did the founders of the nation not envision the creation of political parties?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Organized opposition to the government seemed 	treasonous or disloyal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Is standing up against your government treasonous 		or patriotic?  	Explain why or why not?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7) What is the role of the political party when it is out of power?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To balance government to prevent government from going 	too far to one side against wishes of the people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Whiskey Rebellion- farmers in W. Penn.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kumimoji="0" lang="en-US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ise up, crushed by Washington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Why is the fact this rebellion failed/ was crushed important 	to the 	new federal government?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			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Showed the Gov. could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enforce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it’s laws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52400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The Contrast (p 198)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5- How is the French Revolution shown as being more dangerous than the American Revolution?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Medusa leading the rebellion (holding a sword)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Dead body on ground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What is the cartoon implying about the French Rev.?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The Impact of the French Revolution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8) Why did the Americans’ at first support the French 	Revolution?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Seen as an extension of the American Rev. and our ideas 		of liberty and democracy (anti-monarchy)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9) Why did Americans start to change their minds about the course of the French Revolution?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Too violent (innocent people were being killed by radicals)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30480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10) How did Hamiltonians/ Federalists view the revolution?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Jeffersonians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Hamiltonians- against Fr. Rev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support strong central government, looked up to Eng/monarchy)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Jeffersonians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in favor of Fr. Rev.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(seen as people over the elite ruling class, Dem. over monarchy)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Washington Farewell Address- Wash. Steps down after 2 terms ( gives two warnings for America’s future)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lang="en-US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Why do you think he stepped down?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1) Isolationism- “beware of European Alliances” stay out 	of European affairs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2) Political Parties- beware, Parties work for themselves 	over the good of nation (cause division among Americans)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How true are his warnings today? (Afghanistan, Romney vs. 	Obama)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The Two Political Parties, 1793-1800 (P 208)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What was the difference between Feds and Dem/Reps on…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6- who feel should rule the government?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Feds- best people (elite/rich)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Dem/Rep- informed masses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Whose vision is truer today? Who has more power?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7- Where power in the government should reside?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Feds- central government over states rights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Dem- States rights over strong central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gov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Who is best situated to respond to the will of all 		people?  States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or Central Government? 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Identify one problem with state rule ( </a:t>
            </a:r>
            <a:r>
              <a:rPr kumimoji="0" lang="en-US" sz="24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ie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Arizona) and 		one w. Central Power (</a:t>
            </a:r>
            <a:r>
              <a:rPr kumimoji="0" lang="en-US" sz="24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ie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tyranny)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8- Who the government should support?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Feds- business and industry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Dems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agriculture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Whose vision for the future of America </a:t>
            </a:r>
            <a:r>
              <a:rPr lang="en-US" sz="2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would create 		a better America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9- Freedom of speech and press?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Feds- limited freedoms for the good of society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Dem- freedom of speech and press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Why would freedom of speech and press be so 		vitally important to Dem?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379303"/>
            <a:ext cx="914400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Alien and Sedition Acts- unconstitutional laws by Federalists meant to weaken the Dem/Rep. Party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Alien Act- said Pres. could deport any alien for any reason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Naturalization Act- change time to become an American 	from 5 to 14 years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Sedition Act- crime to criticize the President, nation, or 	government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 these laws violate any </a:t>
            </a:r>
            <a:r>
              <a:rPr kumimoji="0" lang="en-US" sz="2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rights?Was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it a good idea to write up a Bill of Rights? Explain (What were Americans afraid of w. the Constitution?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Why do you think the Federalists are targeting immigrants?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Virginia/Kentucky </a:t>
            </a:r>
            <a:r>
              <a:rPr kumimoji="0" lang="en-US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Resoultions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said that states could ignore any law they found unconstitutional and could even secedes (leave union if necessary)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 </a:t>
            </a:r>
            <a:r>
              <a:rPr kumimoji="0" lang="en-US" sz="2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Va</a:t>
            </a: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and Ky. have a good reason for coming up with this point of view?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Is their solution the best way to solve their problem?  What could be another way?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1668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Federalists Versus Democratic-Republicans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11) What was the Federalist view on Democracy?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Feds distrusted common people (favored rule by 		elites)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Why might the elite be better at running the 			country than common people?</a:t>
            </a:r>
            <a:endParaRPr kumimoji="0" lang="en-U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12) Why did Federalists want a strong Central 	government?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Protect property and lives (from stuff being burned), 		help trade, protect wealthy from poor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13) What kind of government did Jefferson want?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One that did as little as possible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Why is a limited government possibly a good 			government?  What is the problem with 				limited government?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" y="474092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14) What was Jefferson’s most important criteria for voting?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Literate, informed voters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What do you feel would be Jefferson’s impression of 		the Presidential election this year?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15) How would slavery in Jefferson’s mind help people from becoming landless dependants (simple wage earners)?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Whites would never perform the lowest level jobs because 	they would go to blacks forcing whites to seek higher 	paying jobs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370</Words>
  <Application>Microsoft Office PowerPoint</Application>
  <PresentationFormat>On-screen Show (4:3)</PresentationFormat>
  <Paragraphs>112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8</cp:revision>
  <dcterms:created xsi:type="dcterms:W3CDTF">2012-10-17T16:05:07Z</dcterms:created>
  <dcterms:modified xsi:type="dcterms:W3CDTF">2013-10-07T16:35:25Z</dcterms:modified>
</cp:coreProperties>
</file>