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9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4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2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5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8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4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76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3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21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5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1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3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86EF5-16F9-7243-B7FE-5C2E50B44ABD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BF2F5-94FB-6F44-BC62-07D1CDDA1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9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3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9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345" y="341881"/>
            <a:ext cx="8580259" cy="63980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Martin Luther</a:t>
            </a:r>
          </a:p>
          <a:p>
            <a:pPr marL="0" indent="0" algn="ctr">
              <a:buNone/>
            </a:pPr>
            <a:r>
              <a:rPr lang="en-US" dirty="0" smtClean="0"/>
              <a:t>John Calvin</a:t>
            </a:r>
          </a:p>
          <a:p>
            <a:pPr marL="0" indent="0" algn="ctr">
              <a:buNone/>
            </a:pPr>
            <a:r>
              <a:rPr lang="en-US" dirty="0" smtClean="0"/>
              <a:t>King Henry</a:t>
            </a:r>
          </a:p>
          <a:p>
            <a:pPr marL="0" indent="0" algn="ctr">
              <a:buNone/>
            </a:pPr>
            <a:r>
              <a:rPr lang="en-US" dirty="0" smtClean="0"/>
              <a:t>Puritans</a:t>
            </a:r>
          </a:p>
          <a:p>
            <a:pPr marL="0" indent="0" algn="ctr">
              <a:buNone/>
            </a:pPr>
            <a:r>
              <a:rPr lang="en-US" dirty="0" smtClean="0"/>
              <a:t>Separatists</a:t>
            </a:r>
          </a:p>
          <a:p>
            <a:pPr marL="0" indent="0" algn="ctr">
              <a:buNone/>
            </a:pPr>
            <a:r>
              <a:rPr lang="en-US" dirty="0" smtClean="0"/>
              <a:t>Holland</a:t>
            </a:r>
          </a:p>
          <a:p>
            <a:pPr marL="0" indent="0" algn="ctr">
              <a:buNone/>
            </a:pPr>
            <a:r>
              <a:rPr lang="en-US" dirty="0" smtClean="0"/>
              <a:t>Mayflower</a:t>
            </a:r>
          </a:p>
          <a:p>
            <a:pPr marL="0" indent="0" algn="ctr">
              <a:buNone/>
            </a:pPr>
            <a:r>
              <a:rPr lang="en-US" dirty="0" smtClean="0"/>
              <a:t>Plymouth Bay</a:t>
            </a:r>
          </a:p>
          <a:p>
            <a:pPr marL="0" indent="0" algn="ctr">
              <a:buNone/>
            </a:pPr>
            <a:r>
              <a:rPr lang="en-US" dirty="0" smtClean="0"/>
              <a:t>Mayflower Compact</a:t>
            </a:r>
          </a:p>
          <a:p>
            <a:pPr marL="0" indent="0" algn="ctr">
              <a:buNone/>
            </a:pPr>
            <a:r>
              <a:rPr lang="en-US" dirty="0" smtClean="0"/>
              <a:t>Thanksgiving</a:t>
            </a:r>
          </a:p>
          <a:p>
            <a:pPr marL="0" indent="0" algn="ctr">
              <a:buNone/>
            </a:pPr>
            <a:r>
              <a:rPr lang="en-US" dirty="0" smtClean="0"/>
              <a:t>William Bradford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84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345" y="407004"/>
            <a:ext cx="8377455" cy="62352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Puritans</a:t>
            </a:r>
          </a:p>
          <a:p>
            <a:pPr marL="0" indent="0" algn="ctr">
              <a:buNone/>
            </a:pPr>
            <a:r>
              <a:rPr lang="en-US" dirty="0" smtClean="0"/>
              <a:t>Massachusetts Bay Company</a:t>
            </a:r>
          </a:p>
          <a:p>
            <a:pPr marL="0" indent="0" algn="ctr">
              <a:buNone/>
            </a:pPr>
            <a:r>
              <a:rPr lang="en-US" dirty="0" smtClean="0"/>
              <a:t>Great Migration 1630s</a:t>
            </a:r>
          </a:p>
          <a:p>
            <a:pPr marL="0" indent="0" algn="ctr">
              <a:buNone/>
            </a:pPr>
            <a:r>
              <a:rPr lang="en-US" dirty="0" smtClean="0"/>
              <a:t>John Winthrop</a:t>
            </a:r>
          </a:p>
          <a:p>
            <a:pPr marL="0" indent="0" algn="ctr">
              <a:buNone/>
            </a:pPr>
            <a:r>
              <a:rPr lang="en-US" dirty="0" smtClean="0"/>
              <a:t>Franchise</a:t>
            </a:r>
          </a:p>
          <a:p>
            <a:pPr marL="0" indent="0" algn="ctr">
              <a:buNone/>
            </a:pPr>
            <a:r>
              <a:rPr lang="en-US" dirty="0" smtClean="0"/>
              <a:t>John Cotton</a:t>
            </a:r>
          </a:p>
          <a:p>
            <a:pPr marL="0" indent="0" algn="ctr">
              <a:buNone/>
            </a:pPr>
            <a:r>
              <a:rPr lang="en-US" dirty="0" smtClean="0"/>
              <a:t>Protestant Ethic</a:t>
            </a:r>
          </a:p>
          <a:p>
            <a:pPr marL="0" indent="0" algn="ctr">
              <a:buNone/>
            </a:pPr>
            <a:r>
              <a:rPr lang="en-US" dirty="0" smtClean="0"/>
              <a:t>Anne Hutchinson</a:t>
            </a:r>
          </a:p>
          <a:p>
            <a:pPr marL="0" indent="0" algn="ctr">
              <a:buNone/>
            </a:pPr>
            <a:r>
              <a:rPr lang="en-US" dirty="0" smtClean="0"/>
              <a:t>Roger Williams</a:t>
            </a:r>
          </a:p>
          <a:p>
            <a:pPr marL="0" indent="0" algn="ctr">
              <a:buNone/>
            </a:pPr>
            <a:r>
              <a:rPr lang="en-US" dirty="0" smtClean="0"/>
              <a:t>Rhode Island</a:t>
            </a:r>
          </a:p>
          <a:p>
            <a:pPr marL="0" indent="0" algn="ctr">
              <a:buNone/>
            </a:pPr>
            <a:r>
              <a:rPr lang="en-US" dirty="0" smtClean="0"/>
              <a:t>Quakers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501" y="325602"/>
            <a:ext cx="8612821" cy="63329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Hartford</a:t>
            </a:r>
          </a:p>
          <a:p>
            <a:pPr marL="0" indent="0" algn="ctr">
              <a:buNone/>
            </a:pPr>
            <a:r>
              <a:rPr lang="en-US" dirty="0" smtClean="0"/>
              <a:t>Thomas Hooker</a:t>
            </a:r>
          </a:p>
          <a:p>
            <a:pPr marL="0" indent="0" algn="ctr">
              <a:buNone/>
            </a:pPr>
            <a:r>
              <a:rPr lang="en-US" dirty="0" smtClean="0"/>
              <a:t>Fundamental Orders</a:t>
            </a:r>
          </a:p>
          <a:p>
            <a:pPr marL="0" indent="0" algn="ctr">
              <a:buNone/>
            </a:pPr>
            <a:r>
              <a:rPr lang="en-US" dirty="0" smtClean="0"/>
              <a:t>Characteristics of the Chesapeake</a:t>
            </a:r>
          </a:p>
          <a:p>
            <a:pPr marL="0" indent="0" algn="ctr">
              <a:buNone/>
            </a:pPr>
            <a:r>
              <a:rPr lang="en-US" dirty="0" smtClean="0"/>
              <a:t>Indentured Servants</a:t>
            </a:r>
          </a:p>
          <a:p>
            <a:pPr marL="0" indent="0" algn="ctr">
              <a:buNone/>
            </a:pPr>
            <a:r>
              <a:rPr lang="en-US" dirty="0" smtClean="0"/>
              <a:t>Maine</a:t>
            </a:r>
          </a:p>
          <a:p>
            <a:pPr marL="0" indent="0" algn="ctr">
              <a:buNone/>
            </a:pPr>
            <a:r>
              <a:rPr lang="en-US" dirty="0" smtClean="0"/>
              <a:t>Puritans vs. Natives</a:t>
            </a:r>
          </a:p>
          <a:p>
            <a:pPr marL="0" indent="0" algn="ctr">
              <a:buNone/>
            </a:pPr>
            <a:r>
              <a:rPr lang="en-US" dirty="0" smtClean="0"/>
              <a:t>Pan-Indian Alliance</a:t>
            </a:r>
          </a:p>
          <a:p>
            <a:pPr marL="0" indent="0" algn="ctr">
              <a:buNone/>
            </a:pPr>
            <a:r>
              <a:rPr lang="en-US" dirty="0" smtClean="0"/>
              <a:t>Pequot War</a:t>
            </a:r>
          </a:p>
          <a:p>
            <a:pPr marL="0" indent="0" algn="ctr">
              <a:buNone/>
            </a:pPr>
            <a:r>
              <a:rPr lang="en-US" dirty="0" err="1" smtClean="0"/>
              <a:t>Metacom</a:t>
            </a:r>
            <a:r>
              <a:rPr lang="en-US" dirty="0"/>
              <a:t> </a:t>
            </a:r>
            <a:r>
              <a:rPr lang="en-US" dirty="0" smtClean="0"/>
              <a:t>aka King Phillip</a:t>
            </a:r>
          </a:p>
        </p:txBody>
      </p:sp>
    </p:spTree>
    <p:extLst>
      <p:ext uri="{BB962C8B-B14F-4D97-AF65-F5344CB8AC3E}">
        <p14:creationId xmlns:p14="http://schemas.microsoft.com/office/powerpoint/2010/main" val="1843128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4444"/>
            <a:ext cx="8399842" cy="61538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New England Confederation</a:t>
            </a:r>
          </a:p>
          <a:p>
            <a:pPr marL="0" indent="0" algn="ctr">
              <a:buNone/>
            </a:pPr>
            <a:r>
              <a:rPr lang="en-US" dirty="0" smtClean="0"/>
              <a:t>Dominion of New England</a:t>
            </a:r>
          </a:p>
          <a:p>
            <a:pPr marL="0" indent="0" algn="ctr">
              <a:buNone/>
            </a:pPr>
            <a:r>
              <a:rPr lang="en-US" dirty="0" smtClean="0"/>
              <a:t>Sir Edward Andros</a:t>
            </a:r>
          </a:p>
          <a:p>
            <a:pPr marL="0" indent="0" algn="ctr">
              <a:buNone/>
            </a:pPr>
            <a:r>
              <a:rPr lang="en-US" dirty="0" smtClean="0"/>
              <a:t>Glorious Revolution</a:t>
            </a:r>
          </a:p>
          <a:p>
            <a:pPr marL="0" indent="0" algn="ctr">
              <a:buNone/>
            </a:pPr>
            <a:r>
              <a:rPr lang="en-US" dirty="0" smtClean="0"/>
              <a:t>Salutary Neglect</a:t>
            </a:r>
          </a:p>
          <a:p>
            <a:pPr marL="0" indent="0" algn="ctr">
              <a:buNone/>
            </a:pPr>
            <a:r>
              <a:rPr lang="en-US" dirty="0" smtClean="0"/>
              <a:t>Henry Hudson</a:t>
            </a:r>
          </a:p>
          <a:p>
            <a:pPr marL="0" indent="0" algn="ctr">
              <a:buNone/>
            </a:pPr>
            <a:r>
              <a:rPr lang="en-US" dirty="0" smtClean="0"/>
              <a:t>New Netherland/New Amsterdam</a:t>
            </a:r>
          </a:p>
          <a:p>
            <a:pPr marL="0" indent="0" algn="ctr">
              <a:buNone/>
            </a:pPr>
            <a:r>
              <a:rPr lang="en-US" dirty="0" smtClean="0"/>
              <a:t>Peter Stuyvesant</a:t>
            </a:r>
          </a:p>
          <a:p>
            <a:pPr marL="0" indent="0" algn="ctr">
              <a:buNone/>
            </a:pPr>
            <a:r>
              <a:rPr lang="en-US" dirty="0" smtClean="0"/>
              <a:t>Quakers/Religious Society of Friends’ Beliefs</a:t>
            </a:r>
          </a:p>
          <a:p>
            <a:pPr marL="0" indent="0" algn="ctr">
              <a:buNone/>
            </a:pPr>
            <a:r>
              <a:rPr lang="en-US" dirty="0" smtClean="0"/>
              <a:t>Middle Colonies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118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101</Words>
  <Application>Microsoft Macintosh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3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</dc:title>
  <dc:creator>Amy Jennings</dc:creator>
  <cp:lastModifiedBy>Amy Jennings</cp:lastModifiedBy>
  <cp:revision>1</cp:revision>
  <dcterms:created xsi:type="dcterms:W3CDTF">2014-07-08T16:51:40Z</dcterms:created>
  <dcterms:modified xsi:type="dcterms:W3CDTF">2014-07-08T16:59:35Z</dcterms:modified>
</cp:coreProperties>
</file>