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0" r:id="rId6"/>
    <p:sldId id="281" r:id="rId7"/>
    <p:sldId id="282" r:id="rId8"/>
    <p:sldId id="260" r:id="rId9"/>
    <p:sldId id="261" r:id="rId10"/>
    <p:sldId id="262" r:id="rId11"/>
    <p:sldId id="263" r:id="rId12"/>
    <p:sldId id="264" r:id="rId13"/>
    <p:sldId id="265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CD40518-5B6A-4406-AE3F-65045565174F}" type="datetimeFigureOut">
              <a:rPr lang="en-US" smtClean="0"/>
              <a:pPr/>
              <a:t>8/31/2010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A38365-0972-4CE5-A768-B7791D8B8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to of mice and men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Notes to Guide your Understanding</a:t>
            </a:r>
            <a:endParaRPr lang="en-US" dirty="0"/>
          </a:p>
        </p:txBody>
      </p:sp>
      <p:pic>
        <p:nvPicPr>
          <p:cNvPr id="22530" name="Picture 2" descr="http://www.hollywoodjesus.com/images/games/of_mice_and_m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52400"/>
            <a:ext cx="279082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Steinbeck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1"/>
            <a:ext cx="60198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Born in Salinas California in 1902-1968</a:t>
            </a:r>
          </a:p>
          <a:p>
            <a:endParaRPr lang="en-US" dirty="0" smtClean="0"/>
          </a:p>
          <a:p>
            <a:r>
              <a:rPr lang="en-US" dirty="0" smtClean="0"/>
              <a:t>During the summers growing up, he worked as a hired hand on nearby ranches</a:t>
            </a:r>
          </a:p>
          <a:p>
            <a:endParaRPr lang="en-US" dirty="0" smtClean="0"/>
          </a:p>
          <a:p>
            <a:r>
              <a:rPr lang="en-US" dirty="0" smtClean="0"/>
              <a:t>Attended Stanford as an English major, but left to pursue his writing career</a:t>
            </a:r>
          </a:p>
        </p:txBody>
      </p:sp>
      <p:pic>
        <p:nvPicPr>
          <p:cNvPr id="21506" name="Picture 2" descr="http://www.notablebiographies.com/images/uewb_09_img06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533400"/>
            <a:ext cx="2171700" cy="2667000"/>
          </a:xfrm>
          <a:prstGeom prst="rect">
            <a:avLst/>
          </a:prstGeom>
          <a:noFill/>
        </p:spPr>
      </p:pic>
      <p:pic>
        <p:nvPicPr>
          <p:cNvPr id="21508" name="Picture 4" descr="http://avenuestosuccessnotes.typepad.com/photos/uncategorized/2008/02/27/john_steinbe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505200"/>
            <a:ext cx="2730551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Steinbeck's first three novels went unnoticed, but his humorous tale, </a:t>
            </a:r>
            <a:r>
              <a:rPr lang="en-US" u="sng" dirty="0" smtClean="0"/>
              <a:t>Tortilla Flat</a:t>
            </a:r>
            <a:r>
              <a:rPr lang="en-US" dirty="0" smtClean="0"/>
              <a:t> (1935), was the turning point in his career</a:t>
            </a:r>
          </a:p>
          <a:p>
            <a:r>
              <a:rPr lang="en-US" i="1" dirty="0" smtClean="0"/>
              <a:t>Grapes of Wrath </a:t>
            </a:r>
            <a:r>
              <a:rPr lang="en-US" dirty="0" smtClean="0"/>
              <a:t>(1939) won the Pulitzer Prize</a:t>
            </a:r>
          </a:p>
          <a:p>
            <a:r>
              <a:rPr lang="en-US" dirty="0" smtClean="0"/>
              <a:t>During WWII, he was a correspondent for the NY Herald</a:t>
            </a:r>
          </a:p>
          <a:p>
            <a:endParaRPr lang="en-US" dirty="0"/>
          </a:p>
        </p:txBody>
      </p:sp>
      <p:pic>
        <p:nvPicPr>
          <p:cNvPr id="20482" name="Picture 2" descr="http://as.sjsu.edu/steinbeck/images/BIOGRAPHY_Steinbeck_Count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267200"/>
            <a:ext cx="2857500" cy="2409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1"/>
            <a:ext cx="8686800" cy="26669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Winner of the Nobel Prize in 1962 and was a leading writer of novels about the working class and was a major spokesman for the victims of the Great Depression </a:t>
            </a:r>
          </a:p>
          <a:p>
            <a:r>
              <a:rPr lang="en-US" dirty="0" smtClean="0"/>
              <a:t>Was a private person who shunned publicity</a:t>
            </a:r>
          </a:p>
          <a:p>
            <a:r>
              <a:rPr lang="en-US" dirty="0" smtClean="0"/>
              <a:t>Died 1968 (survived by his third wife (Elaine Scott), and son, Thomas)</a:t>
            </a:r>
            <a:br>
              <a:rPr lang="en-US" dirty="0" smtClean="0"/>
            </a:br>
            <a:endParaRPr lang="en-US" i="1" dirty="0"/>
          </a:p>
        </p:txBody>
      </p:sp>
      <p:pic>
        <p:nvPicPr>
          <p:cNvPr id="19458" name="Picture 2" descr="http://www.windyhillpublications.com/images/steinbeck-js-mural-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400425"/>
            <a:ext cx="4762500" cy="3457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Novel was written fast with very few changes made to it after the first draft</a:t>
            </a:r>
          </a:p>
          <a:p>
            <a:endParaRPr lang="en-US" dirty="0" smtClean="0"/>
          </a:p>
          <a:p>
            <a:r>
              <a:rPr lang="en-US" dirty="0" smtClean="0"/>
              <a:t>Novel is a </a:t>
            </a:r>
            <a:r>
              <a:rPr lang="en-US" i="1" dirty="0" smtClean="0"/>
              <a:t>microcosm</a:t>
            </a:r>
            <a:r>
              <a:rPr lang="en-US" dirty="0" smtClean="0"/>
              <a:t>- close up look at a large migrant community</a:t>
            </a:r>
          </a:p>
          <a:p>
            <a:endParaRPr lang="en-US" dirty="0" smtClean="0"/>
          </a:p>
          <a:p>
            <a:r>
              <a:rPr lang="en-US" dirty="0" smtClean="0"/>
              <a:t>Steinbeck gave names and faces to the otherwise “nameless victims”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Banned Book Alert!-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Since its publication in 1937,  </a:t>
            </a:r>
            <a:r>
              <a:rPr lang="en-US" i="1" dirty="0" smtClean="0"/>
              <a:t>Of Mice and Men</a:t>
            </a:r>
            <a:r>
              <a:rPr lang="en-US" dirty="0" smtClean="0"/>
              <a:t> has been one of America’s most challenged books</a:t>
            </a:r>
          </a:p>
          <a:p>
            <a:r>
              <a:rPr lang="en-US" dirty="0" smtClean="0"/>
              <a:t>The novel was the second most frequently banned book in the 1990’s.  It has been called “vulgar”, “offensive”, “blasphemous”, and “racist”</a:t>
            </a:r>
          </a:p>
          <a:p>
            <a:r>
              <a:rPr lang="en-US" dirty="0" smtClean="0"/>
              <a:t>Steinbeck’s use of the words: “Jesus Christ”, “God”, and “N*****” have triggered many of the complaints</a:t>
            </a:r>
          </a:p>
          <a:p>
            <a:r>
              <a:rPr lang="en-US" dirty="0" smtClean="0"/>
              <a:t>The nature of the central conflict and moral issue in the novel challenges society’s notion of murder and justice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Play-Like Reading-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Written as a “play-novel”, or a cross between a novel and drama</a:t>
            </a:r>
          </a:p>
          <a:p>
            <a:pPr lvl="1"/>
            <a:r>
              <a:rPr lang="en-US" dirty="0" smtClean="0"/>
              <a:t>Every chapter opens with a description of the scene</a:t>
            </a:r>
          </a:p>
          <a:p>
            <a:pPr lvl="1"/>
            <a:r>
              <a:rPr lang="en-US" dirty="0" smtClean="0"/>
              <a:t>Each chapters the characters enter and exit the scene</a:t>
            </a:r>
          </a:p>
          <a:p>
            <a:pPr lvl="1"/>
            <a:r>
              <a:rPr lang="en-US" dirty="0" smtClean="0"/>
              <a:t>Large amount of dialogue</a:t>
            </a:r>
          </a:p>
          <a:p>
            <a:pPr lvl="1"/>
            <a:r>
              <a:rPr lang="en-US" dirty="0" smtClean="0"/>
              <a:t>Few characters in the novel</a:t>
            </a:r>
          </a:p>
          <a:p>
            <a:pPr lvl="1"/>
            <a:r>
              <a:rPr lang="en-US" dirty="0" smtClean="0"/>
              <a:t>Language is simple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context-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1920’s and 1930’s brought challenges to many American Farmers</a:t>
            </a:r>
          </a:p>
          <a:p>
            <a:pPr lvl="1"/>
            <a:r>
              <a:rPr lang="en-US" dirty="0" smtClean="0"/>
              <a:t>After WWII, a recession led to a drop in crop prices= more product to make end’s meat</a:t>
            </a:r>
          </a:p>
          <a:p>
            <a:pPr lvl="1"/>
            <a:r>
              <a:rPr lang="en-US" dirty="0" smtClean="0"/>
              <a:t>Many farmers lost their jobs</a:t>
            </a:r>
          </a:p>
          <a:p>
            <a:pPr lvl="1"/>
            <a:r>
              <a:rPr lang="en-US" dirty="0" smtClean="0"/>
              <a:t>California had a 30% unemployment rate</a:t>
            </a:r>
            <a:endParaRPr lang="en-US" dirty="0"/>
          </a:p>
        </p:txBody>
      </p:sp>
      <p:pic>
        <p:nvPicPr>
          <p:cNvPr id="18434" name="Picture 2" descr="http://www.uvm.edu/landscape/dating/farmers_clothing/index_files/image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495800"/>
            <a:ext cx="3429000" cy="2238375"/>
          </a:xfrm>
          <a:prstGeom prst="rect">
            <a:avLst/>
          </a:prstGeom>
          <a:noFill/>
        </p:spPr>
      </p:pic>
      <p:pic>
        <p:nvPicPr>
          <p:cNvPr id="18436" name="Picture 4" descr="Early 20&lt;sup&gt;th&lt;/sup&gt; Century Far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724400"/>
            <a:ext cx="3429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Feeling the economical strain-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in farming activity put a strain on the land + no conservation practices + 7 year drought in 1931 + dust storms in 1932 = “Dust Bowl” where farms literally dried away</a:t>
            </a:r>
            <a:endParaRPr lang="en-US" dirty="0"/>
          </a:p>
        </p:txBody>
      </p:sp>
      <p:pic>
        <p:nvPicPr>
          <p:cNvPr id="17410" name="Picture 2" descr="http://static.howstuffworks.com/gif/dust-bowl-caus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6576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Californian migrant farmers-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3886200" cy="50752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Thousands of farmers moved to California to find work due to nice climate</a:t>
            </a:r>
          </a:p>
          <a:p>
            <a:pPr lvl="1"/>
            <a:r>
              <a:rPr lang="en-US" dirty="0" smtClean="0"/>
              <a:t>Called “the promise land” by farmers</a:t>
            </a:r>
          </a:p>
          <a:p>
            <a:r>
              <a:rPr lang="en-US" dirty="0" smtClean="0"/>
              <a:t>“Route 66” was formed, which provided a direct route to the south of the central valley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16386" name="Picture 2" descr="http://farm4.static.flickr.com/3168/2891351477_527fbb52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24000"/>
            <a:ext cx="454342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California- no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16764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But California also had its problems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Overburdened with migrants- too many workers, not enough jobs</a:t>
            </a:r>
          </a:p>
          <a:p>
            <a:pPr lvl="1"/>
            <a:r>
              <a:rPr lang="en-US" dirty="0" smtClean="0"/>
              <a:t>Wages lowered (migrants could not support their families)</a:t>
            </a:r>
          </a:p>
          <a:p>
            <a:pPr lvl="1"/>
            <a:r>
              <a:rPr lang="en-US" dirty="0" smtClean="0"/>
              <a:t>Camps set up along ditches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 maintain a steady living, migrants had to follow the harvest around the state</a:t>
            </a:r>
            <a:endParaRPr lang="en-US" dirty="0"/>
          </a:p>
        </p:txBody>
      </p:sp>
      <p:pic>
        <p:nvPicPr>
          <p:cNvPr id="15362" name="Picture 2" descr="http://www.weareca.org/images/period05/b-dust-bowl/migrant-family-ca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9256" y="152400"/>
            <a:ext cx="3114744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Salinas…one of these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/>
          </a:bodyPr>
          <a:lstStyle/>
          <a:p>
            <a:r>
              <a:rPr lang="en-US" dirty="0" smtClean="0"/>
              <a:t>Produced artichokes, lettuce, strawberries and wine grapes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Features that make it ideal for farming: agricultural valley, Pacific Ocean, protected by mountains, Salinas River runs through the valley</a:t>
            </a:r>
            <a:endParaRPr lang="en-US" dirty="0"/>
          </a:p>
        </p:txBody>
      </p:sp>
      <p:pic>
        <p:nvPicPr>
          <p:cNvPr id="14338" name="Picture 2" descr="http://willhoitclasses.files.wordpress.com/2009/09/salinas.jpg?w=300&amp;h=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133600"/>
            <a:ext cx="2857500" cy="2409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Pic</a:t>
            </a:r>
            <a:r>
              <a:rPr lang="en-US" dirty="0" smtClean="0"/>
              <a:t> of setting in book (map)</a:t>
            </a:r>
            <a:endParaRPr lang="en-US" dirty="0"/>
          </a:p>
        </p:txBody>
      </p:sp>
      <p:pic>
        <p:nvPicPr>
          <p:cNvPr id="13314" name="Picture 2" descr="http://www.dailycal.org/photos/20081009/103004-ofmiceandme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3333750" cy="4562475"/>
          </a:xfrm>
          <a:prstGeom prst="rect">
            <a:avLst/>
          </a:prstGeom>
          <a:noFill/>
        </p:spPr>
      </p:pic>
      <p:pic>
        <p:nvPicPr>
          <p:cNvPr id="13316" name="Picture 4" descr="http://www.lausd.k12.ca.us/Belmont_HS/mice/Pics/cal%20map/calmap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524000"/>
            <a:ext cx="4211053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abeyno.files.wordpress.com/2009/08/salinas-mapa-19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685800"/>
            <a:ext cx="6696075" cy="5419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253</TotalTime>
  <Words>563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Introduction to of mice and men</vt:lpstr>
      <vt:lpstr>John Steinbeck</vt:lpstr>
      <vt:lpstr>Life Continued…</vt:lpstr>
      <vt:lpstr>Continued…</vt:lpstr>
      <vt:lpstr>Facts</vt:lpstr>
      <vt:lpstr>Banned Book Alert!- no notes</vt:lpstr>
      <vt:lpstr>Play-Like Reading- No notes</vt:lpstr>
      <vt:lpstr>Historical context- no notes</vt:lpstr>
      <vt:lpstr>Feeling the economical strain- no notes</vt:lpstr>
      <vt:lpstr>Early Californian migrant farmers- no notes</vt:lpstr>
      <vt:lpstr>California- no notes</vt:lpstr>
      <vt:lpstr>Salinas…one of these places</vt:lpstr>
      <vt:lpstr>Pic of setting in book (map)</vt:lpstr>
      <vt:lpstr>Slide 14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of mice and men</dc:title>
  <dc:creator> </dc:creator>
  <cp:lastModifiedBy> </cp:lastModifiedBy>
  <cp:revision>10</cp:revision>
  <dcterms:created xsi:type="dcterms:W3CDTF">2010-08-28T15:45:34Z</dcterms:created>
  <dcterms:modified xsi:type="dcterms:W3CDTF">2010-08-31T18:03:38Z</dcterms:modified>
</cp:coreProperties>
</file>